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2" r:id="rId2"/>
  </p:sldMasterIdLst>
  <p:notesMasterIdLst>
    <p:notesMasterId r:id="rId35"/>
  </p:notesMasterIdLst>
  <p:sldIdLst>
    <p:sldId id="300" r:id="rId3"/>
    <p:sldId id="301" r:id="rId4"/>
    <p:sldId id="279" r:id="rId5"/>
    <p:sldId id="286" r:id="rId6"/>
    <p:sldId id="297" r:id="rId7"/>
    <p:sldId id="294" r:id="rId8"/>
    <p:sldId id="308" r:id="rId9"/>
    <p:sldId id="309" r:id="rId10"/>
    <p:sldId id="306" r:id="rId11"/>
    <p:sldId id="283" r:id="rId12"/>
    <p:sldId id="310" r:id="rId13"/>
    <p:sldId id="311" r:id="rId14"/>
    <p:sldId id="312" r:id="rId15"/>
    <p:sldId id="313" r:id="rId16"/>
    <p:sldId id="314" r:id="rId17"/>
    <p:sldId id="315" r:id="rId18"/>
    <p:sldId id="316" r:id="rId19"/>
    <p:sldId id="317" r:id="rId20"/>
    <p:sldId id="318" r:id="rId21"/>
    <p:sldId id="319" r:id="rId22"/>
    <p:sldId id="323" r:id="rId23"/>
    <p:sldId id="325" r:id="rId24"/>
    <p:sldId id="321" r:id="rId25"/>
    <p:sldId id="327" r:id="rId26"/>
    <p:sldId id="326" r:id="rId27"/>
    <p:sldId id="328" r:id="rId28"/>
    <p:sldId id="329" r:id="rId29"/>
    <p:sldId id="330" r:id="rId30"/>
    <p:sldId id="320" r:id="rId31"/>
    <p:sldId id="332" r:id="rId32"/>
    <p:sldId id="331" r:id="rId33"/>
    <p:sldId id="335" r:id="rId34"/>
  </p:sldIdLst>
  <p:sldSz cx="18288000" cy="13716000"/>
  <p:notesSz cx="6858000" cy="9144000"/>
  <p:defaultTextStyle>
    <a:defPPr>
      <a:defRPr lang="ja-JP"/>
    </a:defPPr>
    <a:lvl1pPr algn="l" defTabSz="2435225" rtl="0" eaLnBrk="0" fontAlgn="base" hangingPunct="0">
      <a:spcBef>
        <a:spcPct val="0"/>
      </a:spcBef>
      <a:spcAft>
        <a:spcPct val="0"/>
      </a:spcAft>
      <a:defRPr sz="2400" kern="1200">
        <a:solidFill>
          <a:srgbClr val="5E5E5E"/>
        </a:solidFill>
        <a:latin typeface="ヒラギノ角ゴ ProN W3"/>
        <a:ea typeface="ヒラギノ角ゴ ProN W3"/>
        <a:cs typeface="ヒラギノ角ゴ ProN W3"/>
        <a:sym typeface="ヒラギノ角ゴ ProN W3"/>
      </a:defRPr>
    </a:lvl1pPr>
    <a:lvl2pPr marL="457200" indent="-1588" algn="l" defTabSz="2435225" rtl="0" eaLnBrk="0" fontAlgn="base" hangingPunct="0">
      <a:spcBef>
        <a:spcPct val="0"/>
      </a:spcBef>
      <a:spcAft>
        <a:spcPct val="0"/>
      </a:spcAft>
      <a:defRPr sz="2400" kern="1200">
        <a:solidFill>
          <a:srgbClr val="5E5E5E"/>
        </a:solidFill>
        <a:latin typeface="ヒラギノ角ゴ ProN W3"/>
        <a:ea typeface="ヒラギノ角ゴ ProN W3"/>
        <a:cs typeface="ヒラギノ角ゴ ProN W3"/>
        <a:sym typeface="ヒラギノ角ゴ ProN W3"/>
      </a:defRPr>
    </a:lvl2pPr>
    <a:lvl3pPr marL="914400" indent="-1588" algn="l" defTabSz="2435225" rtl="0" eaLnBrk="0" fontAlgn="base" hangingPunct="0">
      <a:spcBef>
        <a:spcPct val="0"/>
      </a:spcBef>
      <a:spcAft>
        <a:spcPct val="0"/>
      </a:spcAft>
      <a:defRPr sz="2400" kern="1200">
        <a:solidFill>
          <a:srgbClr val="5E5E5E"/>
        </a:solidFill>
        <a:latin typeface="ヒラギノ角ゴ ProN W3"/>
        <a:ea typeface="ヒラギノ角ゴ ProN W3"/>
        <a:cs typeface="ヒラギノ角ゴ ProN W3"/>
        <a:sym typeface="ヒラギノ角ゴ ProN W3"/>
      </a:defRPr>
    </a:lvl3pPr>
    <a:lvl4pPr marL="1371600" indent="-1588" algn="l" defTabSz="2435225" rtl="0" eaLnBrk="0" fontAlgn="base" hangingPunct="0">
      <a:spcBef>
        <a:spcPct val="0"/>
      </a:spcBef>
      <a:spcAft>
        <a:spcPct val="0"/>
      </a:spcAft>
      <a:defRPr sz="2400" kern="1200">
        <a:solidFill>
          <a:srgbClr val="5E5E5E"/>
        </a:solidFill>
        <a:latin typeface="ヒラギノ角ゴ ProN W3"/>
        <a:ea typeface="ヒラギノ角ゴ ProN W3"/>
        <a:cs typeface="ヒラギノ角ゴ ProN W3"/>
        <a:sym typeface="ヒラギノ角ゴ ProN W3"/>
      </a:defRPr>
    </a:lvl4pPr>
    <a:lvl5pPr marL="1828800" indent="-1588" algn="l" defTabSz="2435225" rtl="0" eaLnBrk="0" fontAlgn="base" hangingPunct="0">
      <a:spcBef>
        <a:spcPct val="0"/>
      </a:spcBef>
      <a:spcAft>
        <a:spcPct val="0"/>
      </a:spcAft>
      <a:defRPr sz="2400" kern="1200">
        <a:solidFill>
          <a:srgbClr val="5E5E5E"/>
        </a:solidFill>
        <a:latin typeface="ヒラギノ角ゴ ProN W3"/>
        <a:ea typeface="ヒラギノ角ゴ ProN W3"/>
        <a:cs typeface="ヒラギノ角ゴ ProN W3"/>
        <a:sym typeface="ヒラギノ角ゴ ProN W3"/>
      </a:defRPr>
    </a:lvl5pPr>
    <a:lvl6pPr marL="2286000" algn="l" defTabSz="914400" rtl="0" eaLnBrk="1" latinLnBrk="0" hangingPunct="1">
      <a:defRPr sz="2400" kern="1200">
        <a:solidFill>
          <a:srgbClr val="5E5E5E"/>
        </a:solidFill>
        <a:latin typeface="ヒラギノ角ゴ ProN W3"/>
        <a:ea typeface="ヒラギノ角ゴ ProN W3"/>
        <a:cs typeface="ヒラギノ角ゴ ProN W3"/>
        <a:sym typeface="ヒラギノ角ゴ ProN W3"/>
      </a:defRPr>
    </a:lvl6pPr>
    <a:lvl7pPr marL="2743200" algn="l" defTabSz="914400" rtl="0" eaLnBrk="1" latinLnBrk="0" hangingPunct="1">
      <a:defRPr sz="2400" kern="1200">
        <a:solidFill>
          <a:srgbClr val="5E5E5E"/>
        </a:solidFill>
        <a:latin typeface="ヒラギノ角ゴ ProN W3"/>
        <a:ea typeface="ヒラギノ角ゴ ProN W3"/>
        <a:cs typeface="ヒラギノ角ゴ ProN W3"/>
        <a:sym typeface="ヒラギノ角ゴ ProN W3"/>
      </a:defRPr>
    </a:lvl7pPr>
    <a:lvl8pPr marL="3200400" algn="l" defTabSz="914400" rtl="0" eaLnBrk="1" latinLnBrk="0" hangingPunct="1">
      <a:defRPr sz="2400" kern="1200">
        <a:solidFill>
          <a:srgbClr val="5E5E5E"/>
        </a:solidFill>
        <a:latin typeface="ヒラギノ角ゴ ProN W3"/>
        <a:ea typeface="ヒラギノ角ゴ ProN W3"/>
        <a:cs typeface="ヒラギノ角ゴ ProN W3"/>
        <a:sym typeface="ヒラギノ角ゴ ProN W3"/>
      </a:defRPr>
    </a:lvl8pPr>
    <a:lvl9pPr marL="3657600" algn="l" defTabSz="914400" rtl="0" eaLnBrk="1" latinLnBrk="0" hangingPunct="1">
      <a:defRPr sz="2400" kern="1200">
        <a:solidFill>
          <a:srgbClr val="5E5E5E"/>
        </a:solidFill>
        <a:latin typeface="ヒラギノ角ゴ ProN W3"/>
        <a:ea typeface="ヒラギノ角ゴ ProN W3"/>
        <a:cs typeface="ヒラギノ角ゴ ProN W3"/>
        <a:sym typeface="ヒラギノ角ゴ ProN W3"/>
      </a:defRPr>
    </a:lvl9pPr>
  </p:defaultTextStyle>
  <p:extLst>
    <p:ext uri="{521415D9-36F7-43E2-AB2F-B90AF26B5E84}">
      <p14:sectionLst xmlns:p14="http://schemas.microsoft.com/office/powerpoint/2010/main">
        <p14:section name="既定のセクション" id="{6159CB3D-9ACF-4841-BD6F-1BD16973CDF4}">
          <p14:sldIdLst>
            <p14:sldId id="300"/>
            <p14:sldId id="301"/>
            <p14:sldId id="279"/>
            <p14:sldId id="286"/>
            <p14:sldId id="297"/>
            <p14:sldId id="294"/>
            <p14:sldId id="308"/>
            <p14:sldId id="309"/>
            <p14:sldId id="306"/>
            <p14:sldId id="283"/>
            <p14:sldId id="310"/>
            <p14:sldId id="311"/>
            <p14:sldId id="312"/>
            <p14:sldId id="313"/>
            <p14:sldId id="314"/>
            <p14:sldId id="315"/>
            <p14:sldId id="316"/>
            <p14:sldId id="317"/>
            <p14:sldId id="318"/>
            <p14:sldId id="319"/>
            <p14:sldId id="323"/>
            <p14:sldId id="325"/>
            <p14:sldId id="321"/>
            <p14:sldId id="327"/>
            <p14:sldId id="326"/>
            <p14:sldId id="328"/>
            <p14:sldId id="329"/>
            <p14:sldId id="330"/>
            <p14:sldId id="320"/>
            <p14:sldId id="332"/>
            <p14:sldId id="331"/>
            <p14:sldId id="335"/>
          </p14:sldIdLst>
        </p14:section>
      </p14:sectionLst>
    </p:ext>
    <p:ext uri="{EFAFB233-063F-42B5-8137-9DF3F51BA10A}">
      <p15:sldGuideLst xmlns:p15="http://schemas.microsoft.com/office/powerpoint/2012/main">
        <p15:guide id="1" orient="horz" pos="432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ヒラギノ角ゴ ProN W3"/>
          <a:ea typeface="ヒラギノ角ゴ ProN W3"/>
          <a:cs typeface="ヒラギノ角ゴ ProN W3"/>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ヒラギノ角ゴ ProN W3"/>
          <a:ea typeface="ヒラギノ角ゴ ProN W3"/>
          <a:cs typeface="ヒラギノ角ゴ ProN W3"/>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ヒラギノ角ゴ ProN W3"/>
          <a:ea typeface="ヒラギノ角ゴ ProN W3"/>
          <a:cs typeface="ヒラギノ角ゴ ProN W3"/>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ヒラギノ角ゴ ProN W3"/>
          <a:ea typeface="ヒラギノ角ゴ ProN W3"/>
          <a:cs typeface="ヒラギノ角ゴ ProN W3"/>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ヒラギノ角ゴ ProN W3"/>
          <a:ea typeface="ヒラギノ角ゴ ProN W3"/>
          <a:cs typeface="ヒラギノ角ゴ ProN W3"/>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ヒラギノ角ゴ ProN W3"/>
          <a:ea typeface="ヒラギノ角ゴ ProN W3"/>
          <a:cs typeface="ヒラギノ角ゴ ProN W3"/>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271" autoAdjust="0"/>
    <p:restoredTop sz="86933" autoAdjust="0"/>
  </p:normalViewPr>
  <p:slideViewPr>
    <p:cSldViewPr snapToGrid="0">
      <p:cViewPr varScale="1">
        <p:scale>
          <a:sx n="49" d="100"/>
          <a:sy n="49" d="100"/>
        </p:scale>
        <p:origin x="996" y="48"/>
      </p:cViewPr>
      <p:guideLst>
        <p:guide orient="horz" pos="4320"/>
        <p:guide pos="5760"/>
      </p:guideLst>
    </p:cSldViewPr>
  </p:slideViewPr>
  <p:notesTextViewPr>
    <p:cViewPr>
      <p:scale>
        <a:sx n="66" d="100"/>
        <a:sy n="66"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Shape 166"/>
          <p:cNvSpPr>
            <a:spLocks noGrp="1" noRot="1" noChangeAspect="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3491" name="Shape 167"/>
          <p:cNvSpPr>
            <a:spLocks noGrp="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ja-JP" altLang="ja-JP" smtClean="0">
              <a:sym typeface="ヒラギノ角ゴ ProN W3"/>
            </a:endParaRPr>
          </a:p>
        </p:txBody>
      </p:sp>
    </p:spTree>
    <p:extLst>
      <p:ext uri="{BB962C8B-B14F-4D97-AF65-F5344CB8AC3E}">
        <p14:creationId xmlns:p14="http://schemas.microsoft.com/office/powerpoint/2010/main" val="3289934728"/>
      </p:ext>
    </p:extLst>
  </p:cSld>
  <p:clrMap bg1="lt1" tx1="dk1" bg2="lt2" tx2="dk2" accent1="accent1" accent2="accent2" accent3="accent3" accent4="accent4" accent5="accent5" accent6="accent6" hlink="hlink" folHlink="folHlink"/>
  <p:notesStyle>
    <a:lvl1pPr algn="l" defTabSz="455613" rtl="0" eaLnBrk="0" fontAlgn="base" hangingPunct="0">
      <a:lnSpc>
        <a:spcPct val="118000"/>
      </a:lnSpc>
      <a:spcBef>
        <a:spcPct val="30000"/>
      </a:spcBef>
      <a:spcAft>
        <a:spcPct val="0"/>
      </a:spcAft>
      <a:defRPr sz="2100">
        <a:solidFill>
          <a:schemeClr val="tx1"/>
        </a:solidFill>
        <a:latin typeface="ヒラギノ角ゴ ProN W3"/>
        <a:ea typeface="ヒラギノ角ゴ ProN W3"/>
        <a:cs typeface="ヒラギノ角ゴ ProN W3"/>
        <a:sym typeface="ヒラギノ角ゴ ProN W3"/>
      </a:defRPr>
    </a:lvl1pPr>
    <a:lvl2pPr marL="741363" indent="-284163" algn="l" defTabSz="455613" rtl="0" eaLnBrk="0" fontAlgn="base" hangingPunct="0">
      <a:lnSpc>
        <a:spcPct val="118000"/>
      </a:lnSpc>
      <a:spcBef>
        <a:spcPct val="30000"/>
      </a:spcBef>
      <a:spcAft>
        <a:spcPct val="0"/>
      </a:spcAft>
      <a:defRPr sz="2100">
        <a:solidFill>
          <a:schemeClr val="tx1"/>
        </a:solidFill>
        <a:latin typeface="ヒラギノ角ゴ ProN W3"/>
        <a:ea typeface="ヒラギノ角ゴ ProN W3"/>
        <a:cs typeface="ヒラギノ角ゴ ProN W3"/>
        <a:sym typeface="ヒラギノ角ゴ ProN W3"/>
      </a:defRPr>
    </a:lvl2pPr>
    <a:lvl3pPr marL="1141413" indent="-227013" algn="l" defTabSz="455613" rtl="0" eaLnBrk="0" fontAlgn="base" hangingPunct="0">
      <a:lnSpc>
        <a:spcPct val="118000"/>
      </a:lnSpc>
      <a:spcBef>
        <a:spcPct val="30000"/>
      </a:spcBef>
      <a:spcAft>
        <a:spcPct val="0"/>
      </a:spcAft>
      <a:defRPr sz="2100">
        <a:solidFill>
          <a:schemeClr val="tx1"/>
        </a:solidFill>
        <a:latin typeface="ヒラギノ角ゴ ProN W3"/>
        <a:ea typeface="ヒラギノ角ゴ ProN W3"/>
        <a:cs typeface="ヒラギノ角ゴ ProN W3"/>
        <a:sym typeface="ヒラギノ角ゴ ProN W3"/>
      </a:defRPr>
    </a:lvl3pPr>
    <a:lvl4pPr marL="1598613" indent="-227013" algn="l" defTabSz="455613" rtl="0" eaLnBrk="0" fontAlgn="base" hangingPunct="0">
      <a:lnSpc>
        <a:spcPct val="118000"/>
      </a:lnSpc>
      <a:spcBef>
        <a:spcPct val="30000"/>
      </a:spcBef>
      <a:spcAft>
        <a:spcPct val="0"/>
      </a:spcAft>
      <a:defRPr sz="2100">
        <a:solidFill>
          <a:schemeClr val="tx1"/>
        </a:solidFill>
        <a:latin typeface="ヒラギノ角ゴ ProN W3"/>
        <a:ea typeface="ヒラギノ角ゴ ProN W3"/>
        <a:cs typeface="ヒラギノ角ゴ ProN W3"/>
        <a:sym typeface="ヒラギノ角ゴ ProN W3"/>
      </a:defRPr>
    </a:lvl4pPr>
    <a:lvl5pPr marL="2055813" indent="-227013" algn="l" defTabSz="455613" rtl="0" eaLnBrk="0" fontAlgn="base" hangingPunct="0">
      <a:lnSpc>
        <a:spcPct val="118000"/>
      </a:lnSpc>
      <a:spcBef>
        <a:spcPct val="30000"/>
      </a:spcBef>
      <a:spcAft>
        <a:spcPct val="0"/>
      </a:spcAft>
      <a:defRPr sz="2100">
        <a:solidFill>
          <a:schemeClr val="tx1"/>
        </a:solidFill>
        <a:latin typeface="ヒラギノ角ゴ ProN W3"/>
        <a:ea typeface="ヒラギノ角ゴ ProN W3"/>
        <a:cs typeface="ヒラギノ角ゴ ProN W3"/>
        <a:sym typeface="ヒラギノ角ゴ ProN W3"/>
      </a:defRPr>
    </a:lvl5pPr>
    <a:lvl6pPr indent="1142851" defTabSz="457142" latinLnBrk="0">
      <a:lnSpc>
        <a:spcPct val="117999"/>
      </a:lnSpc>
      <a:defRPr sz="2100">
        <a:latin typeface="ヒラギノ角ゴ ProN W3"/>
        <a:ea typeface="ヒラギノ角ゴ ProN W3"/>
        <a:cs typeface="ヒラギノ角ゴ ProN W3"/>
        <a:sym typeface="ヒラギノ角ゴ ProN W3"/>
      </a:defRPr>
    </a:lvl6pPr>
    <a:lvl7pPr indent="1371415" defTabSz="457142" latinLnBrk="0">
      <a:lnSpc>
        <a:spcPct val="117999"/>
      </a:lnSpc>
      <a:defRPr sz="2100">
        <a:latin typeface="ヒラギノ角ゴ ProN W3"/>
        <a:ea typeface="ヒラギノ角ゴ ProN W3"/>
        <a:cs typeface="ヒラギノ角ゴ ProN W3"/>
        <a:sym typeface="ヒラギノ角ゴ ProN W3"/>
      </a:defRPr>
    </a:lvl7pPr>
    <a:lvl8pPr indent="1599986" defTabSz="457142" latinLnBrk="0">
      <a:lnSpc>
        <a:spcPct val="117999"/>
      </a:lnSpc>
      <a:defRPr sz="2100">
        <a:latin typeface="ヒラギノ角ゴ ProN W3"/>
        <a:ea typeface="ヒラギノ角ゴ ProN W3"/>
        <a:cs typeface="ヒラギノ角ゴ ProN W3"/>
        <a:sym typeface="ヒラギノ角ゴ ProN W3"/>
      </a:defRPr>
    </a:lvl8pPr>
    <a:lvl9pPr indent="1828557" defTabSz="457142" latinLnBrk="0">
      <a:lnSpc>
        <a:spcPct val="117999"/>
      </a:lnSpc>
      <a:defRPr sz="2100">
        <a:latin typeface="ヒラギノ角ゴ ProN W3"/>
        <a:ea typeface="ヒラギノ角ゴ ProN W3"/>
        <a:cs typeface="ヒラギノ角ゴ ProN W3"/>
        <a:sym typeface="ヒラギノ角ゴ ProN W3"/>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xfrm>
            <a:off x="1125538" y="682625"/>
            <a:ext cx="4535487" cy="3400425"/>
          </a:xfrm>
        </p:spPr>
      </p:sp>
      <p:sp>
        <p:nvSpPr>
          <p:cNvPr id="67587" name="ノート プレースホルダー 2"/>
          <p:cNvSpPr>
            <a:spLocks noGrp="1"/>
          </p:cNvSpPr>
          <p:nvPr>
            <p:ph type="body" idx="1"/>
          </p:nvPr>
        </p:nvSpPr>
        <p:spPr/>
        <p:txBody>
          <a:bodyPr/>
          <a:lstStyle/>
          <a:p>
            <a:endParaRPr kumimoji="1" lang="ja-JP" altLang="en-US" dirty="0" smtClean="0"/>
          </a:p>
        </p:txBody>
      </p:sp>
      <p:sp>
        <p:nvSpPr>
          <p:cNvPr id="67588"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517DCE68-B346-45C6-AA92-2068BAEE0961}" type="slidenum">
              <a:rPr lang="en-US" altLang="ja-JP">
                <a:solidFill>
                  <a:srgbClr val="000000"/>
                </a:solidFill>
              </a:rPr>
              <a:pPr/>
              <a:t>1</a:t>
            </a:fld>
            <a:endParaRPr lang="ja-JP" altLang="en-US">
              <a:solidFill>
                <a:srgbClr val="000000"/>
              </a:solidFill>
            </a:endParaRPr>
          </a:p>
        </p:txBody>
      </p:sp>
    </p:spTree>
    <p:extLst>
      <p:ext uri="{BB962C8B-B14F-4D97-AF65-F5344CB8AC3E}">
        <p14:creationId xmlns:p14="http://schemas.microsoft.com/office/powerpoint/2010/main" val="1562649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1125538" y="682625"/>
            <a:ext cx="4535487" cy="3400425"/>
          </a:xfrm>
        </p:spPr>
      </p:sp>
      <p:sp>
        <p:nvSpPr>
          <p:cNvPr id="70659" name="ノート プレースホルダー 2"/>
          <p:cNvSpPr>
            <a:spLocks noGrp="1"/>
          </p:cNvSpPr>
          <p:nvPr>
            <p:ph type="body" idx="1"/>
          </p:nvPr>
        </p:nvSpPr>
        <p:spPr/>
        <p:txBody>
          <a:bodyPr/>
          <a:lstStyle/>
          <a:p>
            <a:endParaRPr kumimoji="1" lang="ja-JP" altLang="en-US" smtClean="0"/>
          </a:p>
        </p:txBody>
      </p:sp>
      <p:sp>
        <p:nvSpPr>
          <p:cNvPr id="70660"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E6EB7C3D-ACF9-474C-AB20-22340FDFF56E}" type="slidenum">
              <a:rPr lang="en-US" altLang="ja-JP">
                <a:solidFill>
                  <a:srgbClr val="000000"/>
                </a:solidFill>
              </a:rPr>
              <a:pPr/>
              <a:t>11</a:t>
            </a:fld>
            <a:endParaRPr lang="ja-JP"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1125538" y="682625"/>
            <a:ext cx="4535487" cy="3400425"/>
          </a:xfrm>
        </p:spPr>
      </p:sp>
      <p:sp>
        <p:nvSpPr>
          <p:cNvPr id="70659" name="ノート プレースホルダー 2"/>
          <p:cNvSpPr>
            <a:spLocks noGrp="1"/>
          </p:cNvSpPr>
          <p:nvPr>
            <p:ph type="body" idx="1"/>
          </p:nvPr>
        </p:nvSpPr>
        <p:spPr/>
        <p:txBody>
          <a:bodyPr/>
          <a:lstStyle/>
          <a:p>
            <a:endParaRPr kumimoji="1" lang="ja-JP" altLang="en-US" dirty="0" smtClean="0"/>
          </a:p>
        </p:txBody>
      </p:sp>
      <p:sp>
        <p:nvSpPr>
          <p:cNvPr id="70660"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E6EB7C3D-ACF9-474C-AB20-22340FDFF56E}" type="slidenum">
              <a:rPr lang="en-US" altLang="ja-JP">
                <a:solidFill>
                  <a:srgbClr val="000000"/>
                </a:solidFill>
              </a:rPr>
              <a:pPr/>
              <a:t>12</a:t>
            </a:fld>
            <a:endParaRPr lang="ja-JP"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1125538" y="682625"/>
            <a:ext cx="4535487" cy="3400425"/>
          </a:xfrm>
        </p:spPr>
      </p:sp>
      <p:sp>
        <p:nvSpPr>
          <p:cNvPr id="70659" name="ノート プレースホルダー 2"/>
          <p:cNvSpPr>
            <a:spLocks noGrp="1"/>
          </p:cNvSpPr>
          <p:nvPr>
            <p:ph type="body" idx="1"/>
          </p:nvPr>
        </p:nvSpPr>
        <p:spPr/>
        <p:txBody>
          <a:bodyPr/>
          <a:lstStyle/>
          <a:p>
            <a:endParaRPr kumimoji="1" lang="ja-JP" altLang="en-US" dirty="0" smtClean="0"/>
          </a:p>
        </p:txBody>
      </p:sp>
      <p:sp>
        <p:nvSpPr>
          <p:cNvPr id="70660"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E6EB7C3D-ACF9-474C-AB20-22340FDFF56E}" type="slidenum">
              <a:rPr lang="en-US" altLang="ja-JP">
                <a:solidFill>
                  <a:srgbClr val="000000"/>
                </a:solidFill>
              </a:rPr>
              <a:pPr/>
              <a:t>13</a:t>
            </a:fld>
            <a:endParaRPr lang="ja-JP"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1125538" y="682625"/>
            <a:ext cx="4535487" cy="3400425"/>
          </a:xfrm>
        </p:spPr>
      </p:sp>
      <p:sp>
        <p:nvSpPr>
          <p:cNvPr id="70659" name="ノート プレースホルダー 2"/>
          <p:cNvSpPr>
            <a:spLocks noGrp="1"/>
          </p:cNvSpPr>
          <p:nvPr>
            <p:ph type="body" idx="1"/>
          </p:nvPr>
        </p:nvSpPr>
        <p:spPr/>
        <p:txBody>
          <a:bodyPr/>
          <a:lstStyle/>
          <a:p>
            <a:endParaRPr kumimoji="1" lang="ja-JP" altLang="en-US" dirty="0" smtClean="0"/>
          </a:p>
        </p:txBody>
      </p:sp>
      <p:sp>
        <p:nvSpPr>
          <p:cNvPr id="70660"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E6EB7C3D-ACF9-474C-AB20-22340FDFF56E}" type="slidenum">
              <a:rPr lang="en-US" altLang="ja-JP">
                <a:solidFill>
                  <a:srgbClr val="000000"/>
                </a:solidFill>
              </a:rPr>
              <a:pPr/>
              <a:t>14</a:t>
            </a:fld>
            <a:endParaRPr lang="ja-JP"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1125538" y="682625"/>
            <a:ext cx="4535487" cy="3400425"/>
          </a:xfrm>
        </p:spPr>
      </p:sp>
      <p:sp>
        <p:nvSpPr>
          <p:cNvPr id="70659" name="ノート プレースホルダー 2"/>
          <p:cNvSpPr>
            <a:spLocks noGrp="1"/>
          </p:cNvSpPr>
          <p:nvPr>
            <p:ph type="body" idx="1"/>
          </p:nvPr>
        </p:nvSpPr>
        <p:spPr/>
        <p:txBody>
          <a:bodyPr/>
          <a:lstStyle/>
          <a:p>
            <a:endParaRPr kumimoji="1" lang="ja-JP" altLang="en-US" dirty="0" smtClean="0"/>
          </a:p>
        </p:txBody>
      </p:sp>
      <p:sp>
        <p:nvSpPr>
          <p:cNvPr id="70660"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E6EB7C3D-ACF9-474C-AB20-22340FDFF56E}" type="slidenum">
              <a:rPr lang="en-US" altLang="ja-JP">
                <a:solidFill>
                  <a:srgbClr val="000000"/>
                </a:solidFill>
              </a:rPr>
              <a:pPr/>
              <a:t>15</a:t>
            </a:fld>
            <a:endParaRPr lang="ja-JP"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1125538" y="682625"/>
            <a:ext cx="4535487" cy="3400425"/>
          </a:xfrm>
        </p:spPr>
      </p:sp>
      <p:sp>
        <p:nvSpPr>
          <p:cNvPr id="70659" name="ノート プレースホルダー 2"/>
          <p:cNvSpPr>
            <a:spLocks noGrp="1"/>
          </p:cNvSpPr>
          <p:nvPr>
            <p:ph type="body" idx="1"/>
          </p:nvPr>
        </p:nvSpPr>
        <p:spPr/>
        <p:txBody>
          <a:bodyPr/>
          <a:lstStyle/>
          <a:p>
            <a:endParaRPr kumimoji="1" lang="ja-JP" altLang="en-US" dirty="0" smtClean="0"/>
          </a:p>
        </p:txBody>
      </p:sp>
      <p:sp>
        <p:nvSpPr>
          <p:cNvPr id="70660"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E6EB7C3D-ACF9-474C-AB20-22340FDFF56E}" type="slidenum">
              <a:rPr lang="en-US" altLang="ja-JP">
                <a:solidFill>
                  <a:srgbClr val="000000"/>
                </a:solidFill>
              </a:rPr>
              <a:pPr/>
              <a:t>16</a:t>
            </a:fld>
            <a:endParaRPr lang="ja-JP"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1125538" y="682625"/>
            <a:ext cx="4535487" cy="3400425"/>
          </a:xfrm>
        </p:spPr>
      </p:sp>
      <p:sp>
        <p:nvSpPr>
          <p:cNvPr id="70659" name="ノート プレースホルダー 2"/>
          <p:cNvSpPr>
            <a:spLocks noGrp="1"/>
          </p:cNvSpPr>
          <p:nvPr>
            <p:ph type="body" idx="1"/>
          </p:nvPr>
        </p:nvSpPr>
        <p:spPr/>
        <p:txBody>
          <a:bodyPr/>
          <a:lstStyle/>
          <a:p>
            <a:endParaRPr kumimoji="1" lang="ja-JP" altLang="en-US" dirty="0" smtClean="0"/>
          </a:p>
        </p:txBody>
      </p:sp>
      <p:sp>
        <p:nvSpPr>
          <p:cNvPr id="70660"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E6EB7C3D-ACF9-474C-AB20-22340FDFF56E}" type="slidenum">
              <a:rPr lang="en-US" altLang="ja-JP">
                <a:solidFill>
                  <a:srgbClr val="000000"/>
                </a:solidFill>
              </a:rPr>
              <a:pPr/>
              <a:t>17</a:t>
            </a:fld>
            <a:endParaRPr lang="ja-JP"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1125538" y="682625"/>
            <a:ext cx="4535487" cy="3400425"/>
          </a:xfrm>
        </p:spPr>
      </p:sp>
      <p:sp>
        <p:nvSpPr>
          <p:cNvPr id="70659" name="ノート プレースホルダー 2"/>
          <p:cNvSpPr>
            <a:spLocks noGrp="1"/>
          </p:cNvSpPr>
          <p:nvPr>
            <p:ph type="body" idx="1"/>
          </p:nvPr>
        </p:nvSpPr>
        <p:spPr/>
        <p:txBody>
          <a:bodyPr/>
          <a:lstStyle/>
          <a:p>
            <a:endParaRPr kumimoji="1" lang="ja-JP" altLang="en-US" dirty="0" smtClean="0"/>
          </a:p>
        </p:txBody>
      </p:sp>
      <p:sp>
        <p:nvSpPr>
          <p:cNvPr id="70660"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E6EB7C3D-ACF9-474C-AB20-22340FDFF56E}" type="slidenum">
              <a:rPr lang="en-US" altLang="ja-JP">
                <a:solidFill>
                  <a:srgbClr val="000000"/>
                </a:solidFill>
              </a:rPr>
              <a:pPr/>
              <a:t>18</a:t>
            </a:fld>
            <a:endParaRPr lang="ja-JP" alt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1125538" y="682625"/>
            <a:ext cx="4535487" cy="3400425"/>
          </a:xfrm>
        </p:spPr>
      </p:sp>
      <p:sp>
        <p:nvSpPr>
          <p:cNvPr id="70659" name="ノート プレースホルダー 2"/>
          <p:cNvSpPr>
            <a:spLocks noGrp="1"/>
          </p:cNvSpPr>
          <p:nvPr>
            <p:ph type="body" idx="1"/>
          </p:nvPr>
        </p:nvSpPr>
        <p:spPr/>
        <p:txBody>
          <a:bodyPr/>
          <a:lstStyle/>
          <a:p>
            <a:endParaRPr kumimoji="1" lang="ja-JP" altLang="en-US" dirty="0" smtClean="0"/>
          </a:p>
        </p:txBody>
      </p:sp>
      <p:sp>
        <p:nvSpPr>
          <p:cNvPr id="70660"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E6EB7C3D-ACF9-474C-AB20-22340FDFF56E}" type="slidenum">
              <a:rPr lang="en-US" altLang="ja-JP">
                <a:solidFill>
                  <a:srgbClr val="000000"/>
                </a:solidFill>
              </a:rPr>
              <a:pPr/>
              <a:t>19</a:t>
            </a:fld>
            <a:endParaRPr lang="ja-JP"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1125538" y="682625"/>
            <a:ext cx="4535487" cy="3400425"/>
          </a:xfrm>
        </p:spPr>
      </p:sp>
      <p:sp>
        <p:nvSpPr>
          <p:cNvPr id="70659" name="ノート プレースホルダー 2"/>
          <p:cNvSpPr>
            <a:spLocks noGrp="1"/>
          </p:cNvSpPr>
          <p:nvPr>
            <p:ph type="body" idx="1"/>
          </p:nvPr>
        </p:nvSpPr>
        <p:spPr/>
        <p:txBody>
          <a:bodyPr/>
          <a:lstStyle/>
          <a:p>
            <a:endParaRPr kumimoji="1" lang="ja-JP" altLang="en-US" dirty="0" smtClean="0"/>
          </a:p>
        </p:txBody>
      </p:sp>
      <p:sp>
        <p:nvSpPr>
          <p:cNvPr id="70660"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E6EB7C3D-ACF9-474C-AB20-22340FDFF56E}" type="slidenum">
              <a:rPr lang="en-US" altLang="ja-JP">
                <a:solidFill>
                  <a:srgbClr val="000000"/>
                </a:solidFill>
              </a:rPr>
              <a:pPr/>
              <a:t>20</a:t>
            </a:fld>
            <a:endParaRPr lang="ja-JP"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xfrm>
            <a:off x="1125538" y="682625"/>
            <a:ext cx="4535487" cy="3400425"/>
          </a:xfrm>
        </p:spPr>
      </p:sp>
      <p:sp>
        <p:nvSpPr>
          <p:cNvPr id="67587" name="ノート プレースホルダー 2"/>
          <p:cNvSpPr>
            <a:spLocks noGrp="1"/>
          </p:cNvSpPr>
          <p:nvPr>
            <p:ph type="body" idx="1"/>
          </p:nvPr>
        </p:nvSpPr>
        <p:spPr/>
        <p:txBody>
          <a:bodyPr/>
          <a:lstStyle/>
          <a:p>
            <a:endParaRPr kumimoji="1" lang="ja-JP" altLang="en-US" smtClean="0"/>
          </a:p>
        </p:txBody>
      </p:sp>
      <p:sp>
        <p:nvSpPr>
          <p:cNvPr id="67588"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517DCE68-B346-45C6-AA92-2068BAEE0961}" type="slidenum">
              <a:rPr lang="en-US" altLang="ja-JP">
                <a:solidFill>
                  <a:srgbClr val="000000"/>
                </a:solidFill>
              </a:rPr>
              <a:pPr/>
              <a:t>2</a:t>
            </a:fld>
            <a:endParaRPr lang="ja-JP" altLang="en-US">
              <a:solidFill>
                <a:srgbClr val="000000"/>
              </a:solidFill>
            </a:endParaRPr>
          </a:p>
        </p:txBody>
      </p:sp>
    </p:spTree>
    <p:extLst>
      <p:ext uri="{BB962C8B-B14F-4D97-AF65-F5344CB8AC3E}">
        <p14:creationId xmlns:p14="http://schemas.microsoft.com/office/powerpoint/2010/main" val="3616841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1125538" y="682625"/>
            <a:ext cx="4535487" cy="3400425"/>
          </a:xfrm>
        </p:spPr>
      </p:sp>
      <p:sp>
        <p:nvSpPr>
          <p:cNvPr id="70659" name="ノート プレースホルダー 2"/>
          <p:cNvSpPr>
            <a:spLocks noGrp="1"/>
          </p:cNvSpPr>
          <p:nvPr>
            <p:ph type="body" idx="1"/>
          </p:nvPr>
        </p:nvSpPr>
        <p:spPr/>
        <p:txBody>
          <a:bodyPr/>
          <a:lstStyle/>
          <a:p>
            <a:endParaRPr kumimoji="1" lang="ja-JP" altLang="en-US" dirty="0" smtClean="0"/>
          </a:p>
        </p:txBody>
      </p:sp>
      <p:sp>
        <p:nvSpPr>
          <p:cNvPr id="70660"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E6EB7C3D-ACF9-474C-AB20-22340FDFF56E}" type="slidenum">
              <a:rPr lang="en-US" altLang="ja-JP">
                <a:solidFill>
                  <a:srgbClr val="000000"/>
                </a:solidFill>
              </a:rPr>
              <a:pPr/>
              <a:t>21</a:t>
            </a:fld>
            <a:endParaRPr lang="ja-JP" alt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1125538" y="682625"/>
            <a:ext cx="4535487" cy="3400425"/>
          </a:xfrm>
        </p:spPr>
      </p:sp>
      <p:sp>
        <p:nvSpPr>
          <p:cNvPr id="70659" name="ノート プレースホルダー 2"/>
          <p:cNvSpPr>
            <a:spLocks noGrp="1"/>
          </p:cNvSpPr>
          <p:nvPr>
            <p:ph type="body" idx="1"/>
          </p:nvPr>
        </p:nvSpPr>
        <p:spPr/>
        <p:txBody>
          <a:bodyPr/>
          <a:lstStyle/>
          <a:p>
            <a:endParaRPr kumimoji="1" lang="ja-JP" altLang="en-US" dirty="0" smtClean="0"/>
          </a:p>
        </p:txBody>
      </p:sp>
      <p:sp>
        <p:nvSpPr>
          <p:cNvPr id="70660"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E6EB7C3D-ACF9-474C-AB20-22340FDFF56E}" type="slidenum">
              <a:rPr lang="en-US" altLang="ja-JP">
                <a:solidFill>
                  <a:srgbClr val="000000"/>
                </a:solidFill>
              </a:rPr>
              <a:pPr/>
              <a:t>22</a:t>
            </a:fld>
            <a:endParaRPr lang="ja-JP" alt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1125538" y="682625"/>
            <a:ext cx="4535487" cy="3400425"/>
          </a:xfrm>
        </p:spPr>
      </p:sp>
      <p:sp>
        <p:nvSpPr>
          <p:cNvPr id="70659" name="ノート プレースホルダー 2"/>
          <p:cNvSpPr>
            <a:spLocks noGrp="1"/>
          </p:cNvSpPr>
          <p:nvPr>
            <p:ph type="body" idx="1"/>
          </p:nvPr>
        </p:nvSpPr>
        <p:spPr/>
        <p:txBody>
          <a:bodyPr/>
          <a:lstStyle/>
          <a:p>
            <a:endParaRPr kumimoji="1" lang="ja-JP" altLang="en-US" dirty="0" smtClean="0"/>
          </a:p>
        </p:txBody>
      </p:sp>
      <p:sp>
        <p:nvSpPr>
          <p:cNvPr id="70660"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E6EB7C3D-ACF9-474C-AB20-22340FDFF56E}" type="slidenum">
              <a:rPr lang="en-US" altLang="ja-JP">
                <a:solidFill>
                  <a:srgbClr val="000000"/>
                </a:solidFill>
              </a:rPr>
              <a:pPr/>
              <a:t>23</a:t>
            </a:fld>
            <a:endParaRPr lang="ja-JP" alt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1125538" y="682625"/>
            <a:ext cx="4535487" cy="3400425"/>
          </a:xfrm>
        </p:spPr>
      </p:sp>
      <p:sp>
        <p:nvSpPr>
          <p:cNvPr id="70659" name="ノート プレースホルダー 2"/>
          <p:cNvSpPr>
            <a:spLocks noGrp="1"/>
          </p:cNvSpPr>
          <p:nvPr>
            <p:ph type="body" idx="1"/>
          </p:nvPr>
        </p:nvSpPr>
        <p:spPr/>
        <p:txBody>
          <a:bodyPr/>
          <a:lstStyle/>
          <a:p>
            <a:endParaRPr kumimoji="1" lang="ja-JP" altLang="en-US" dirty="0" smtClean="0"/>
          </a:p>
        </p:txBody>
      </p:sp>
      <p:sp>
        <p:nvSpPr>
          <p:cNvPr id="70660"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E6EB7C3D-ACF9-474C-AB20-22340FDFF56E}" type="slidenum">
              <a:rPr lang="en-US" altLang="ja-JP">
                <a:solidFill>
                  <a:srgbClr val="000000"/>
                </a:solidFill>
              </a:rPr>
              <a:pPr/>
              <a:t>24</a:t>
            </a:fld>
            <a:endParaRPr lang="ja-JP"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1125538" y="682625"/>
            <a:ext cx="4535487" cy="3400425"/>
          </a:xfrm>
        </p:spPr>
      </p:sp>
      <p:sp>
        <p:nvSpPr>
          <p:cNvPr id="70659" name="ノート プレースホルダー 2"/>
          <p:cNvSpPr>
            <a:spLocks noGrp="1"/>
          </p:cNvSpPr>
          <p:nvPr>
            <p:ph type="body" idx="1"/>
          </p:nvPr>
        </p:nvSpPr>
        <p:spPr/>
        <p:txBody>
          <a:bodyPr/>
          <a:lstStyle/>
          <a:p>
            <a:endParaRPr kumimoji="1" lang="ja-JP" altLang="en-US" dirty="0" smtClean="0"/>
          </a:p>
        </p:txBody>
      </p:sp>
      <p:sp>
        <p:nvSpPr>
          <p:cNvPr id="70660"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E6EB7C3D-ACF9-474C-AB20-22340FDFF56E}" type="slidenum">
              <a:rPr lang="en-US" altLang="ja-JP">
                <a:solidFill>
                  <a:srgbClr val="000000"/>
                </a:solidFill>
              </a:rPr>
              <a:pPr/>
              <a:t>25</a:t>
            </a:fld>
            <a:endParaRPr lang="ja-JP" alt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1125538" y="682625"/>
            <a:ext cx="4535487" cy="3400425"/>
          </a:xfrm>
        </p:spPr>
      </p:sp>
      <p:sp>
        <p:nvSpPr>
          <p:cNvPr id="70659" name="ノート プレースホルダー 2"/>
          <p:cNvSpPr>
            <a:spLocks noGrp="1"/>
          </p:cNvSpPr>
          <p:nvPr>
            <p:ph type="body" idx="1"/>
          </p:nvPr>
        </p:nvSpPr>
        <p:spPr/>
        <p:txBody>
          <a:bodyPr/>
          <a:lstStyle/>
          <a:p>
            <a:endParaRPr kumimoji="1" lang="ja-JP" altLang="en-US" dirty="0" smtClean="0"/>
          </a:p>
        </p:txBody>
      </p:sp>
      <p:sp>
        <p:nvSpPr>
          <p:cNvPr id="70660"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E6EB7C3D-ACF9-474C-AB20-22340FDFF56E}" type="slidenum">
              <a:rPr lang="en-US" altLang="ja-JP">
                <a:solidFill>
                  <a:srgbClr val="000000"/>
                </a:solidFill>
              </a:rPr>
              <a:pPr/>
              <a:t>26</a:t>
            </a:fld>
            <a:endParaRPr lang="ja-JP" alt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1125538" y="682625"/>
            <a:ext cx="4535487" cy="3400425"/>
          </a:xfrm>
        </p:spPr>
      </p:sp>
      <p:sp>
        <p:nvSpPr>
          <p:cNvPr id="70659" name="ノート プレースホルダー 2"/>
          <p:cNvSpPr>
            <a:spLocks noGrp="1"/>
          </p:cNvSpPr>
          <p:nvPr>
            <p:ph type="body" idx="1"/>
          </p:nvPr>
        </p:nvSpPr>
        <p:spPr/>
        <p:txBody>
          <a:bodyPr/>
          <a:lstStyle/>
          <a:p>
            <a:endParaRPr kumimoji="1" lang="ja-JP" altLang="en-US" dirty="0" smtClean="0"/>
          </a:p>
        </p:txBody>
      </p:sp>
      <p:sp>
        <p:nvSpPr>
          <p:cNvPr id="70660"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E6EB7C3D-ACF9-474C-AB20-22340FDFF56E}" type="slidenum">
              <a:rPr lang="en-US" altLang="ja-JP">
                <a:solidFill>
                  <a:srgbClr val="000000"/>
                </a:solidFill>
              </a:rPr>
              <a:pPr/>
              <a:t>27</a:t>
            </a:fld>
            <a:endParaRPr lang="ja-JP" alt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1125538" y="682625"/>
            <a:ext cx="4535487" cy="3400425"/>
          </a:xfrm>
        </p:spPr>
      </p:sp>
      <p:sp>
        <p:nvSpPr>
          <p:cNvPr id="70659" name="ノート プレースホルダー 2"/>
          <p:cNvSpPr>
            <a:spLocks noGrp="1"/>
          </p:cNvSpPr>
          <p:nvPr>
            <p:ph type="body" idx="1"/>
          </p:nvPr>
        </p:nvSpPr>
        <p:spPr/>
        <p:txBody>
          <a:bodyPr/>
          <a:lstStyle/>
          <a:p>
            <a:endParaRPr kumimoji="1" lang="ja-JP" altLang="en-US" dirty="0" smtClean="0"/>
          </a:p>
        </p:txBody>
      </p:sp>
      <p:sp>
        <p:nvSpPr>
          <p:cNvPr id="70660"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E6EB7C3D-ACF9-474C-AB20-22340FDFF56E}" type="slidenum">
              <a:rPr lang="en-US" altLang="ja-JP">
                <a:solidFill>
                  <a:srgbClr val="000000"/>
                </a:solidFill>
              </a:rPr>
              <a:pPr/>
              <a:t>28</a:t>
            </a:fld>
            <a:endParaRPr lang="ja-JP"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1125538" y="682625"/>
            <a:ext cx="4535487" cy="3400425"/>
          </a:xfrm>
        </p:spPr>
      </p:sp>
      <p:sp>
        <p:nvSpPr>
          <p:cNvPr id="70659" name="ノート プレースホルダー 2"/>
          <p:cNvSpPr>
            <a:spLocks noGrp="1"/>
          </p:cNvSpPr>
          <p:nvPr>
            <p:ph type="body" idx="1"/>
          </p:nvPr>
        </p:nvSpPr>
        <p:spPr/>
        <p:txBody>
          <a:bodyPr/>
          <a:lstStyle/>
          <a:p>
            <a:endParaRPr kumimoji="1" lang="ja-JP" altLang="en-US" dirty="0" smtClean="0"/>
          </a:p>
        </p:txBody>
      </p:sp>
      <p:sp>
        <p:nvSpPr>
          <p:cNvPr id="70660"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E6EB7C3D-ACF9-474C-AB20-22340FDFF56E}" type="slidenum">
              <a:rPr lang="en-US" altLang="ja-JP">
                <a:solidFill>
                  <a:srgbClr val="000000"/>
                </a:solidFill>
              </a:rPr>
              <a:pPr/>
              <a:t>29</a:t>
            </a:fld>
            <a:endParaRPr lang="ja-JP"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1125538" y="682625"/>
            <a:ext cx="4535487" cy="3400425"/>
          </a:xfrm>
        </p:spPr>
      </p:sp>
      <p:sp>
        <p:nvSpPr>
          <p:cNvPr id="70659" name="ノート プレースホルダー 2"/>
          <p:cNvSpPr>
            <a:spLocks noGrp="1"/>
          </p:cNvSpPr>
          <p:nvPr>
            <p:ph type="body" idx="1"/>
          </p:nvPr>
        </p:nvSpPr>
        <p:spPr/>
        <p:txBody>
          <a:bodyPr/>
          <a:lstStyle/>
          <a:p>
            <a:endParaRPr kumimoji="1" lang="ja-JP" altLang="en-US" dirty="0" smtClean="0"/>
          </a:p>
        </p:txBody>
      </p:sp>
      <p:sp>
        <p:nvSpPr>
          <p:cNvPr id="70660"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E6EB7C3D-ACF9-474C-AB20-22340FDFF56E}" type="slidenum">
              <a:rPr lang="en-US" altLang="ja-JP">
                <a:solidFill>
                  <a:srgbClr val="000000"/>
                </a:solidFill>
              </a:rPr>
              <a:pPr/>
              <a:t>30</a:t>
            </a:fld>
            <a:endParaRPr lang="ja-JP"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a:xfrm>
            <a:off x="1125538" y="682625"/>
            <a:ext cx="4535487" cy="3400425"/>
          </a:xfrm>
        </p:spPr>
      </p:sp>
      <p:sp>
        <p:nvSpPr>
          <p:cNvPr id="64515" name="ノート プレースホルダー 2"/>
          <p:cNvSpPr>
            <a:spLocks noGrp="1"/>
          </p:cNvSpPr>
          <p:nvPr>
            <p:ph type="body" idx="1"/>
          </p:nvPr>
        </p:nvSpPr>
        <p:spPr/>
        <p:txBody>
          <a:bodyPr/>
          <a:lstStyle/>
          <a:p>
            <a:endParaRPr kumimoji="1" lang="ja-JP" altLang="en-US" smtClean="0"/>
          </a:p>
        </p:txBody>
      </p:sp>
      <p:sp>
        <p:nvSpPr>
          <p:cNvPr id="64516"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BC82BBCA-4B23-48A4-BABB-8942DE40894F}" type="slidenum">
              <a:rPr lang="en-US" altLang="ja-JP">
                <a:solidFill>
                  <a:srgbClr val="000000"/>
                </a:solidFill>
              </a:rPr>
              <a:pPr/>
              <a:t>3</a:t>
            </a:fld>
            <a:endParaRPr lang="ja-JP" alt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1125538" y="682625"/>
            <a:ext cx="4535487" cy="3400425"/>
          </a:xfrm>
        </p:spPr>
      </p:sp>
      <p:sp>
        <p:nvSpPr>
          <p:cNvPr id="70659" name="ノート プレースホルダー 2"/>
          <p:cNvSpPr>
            <a:spLocks noGrp="1"/>
          </p:cNvSpPr>
          <p:nvPr>
            <p:ph type="body" idx="1"/>
          </p:nvPr>
        </p:nvSpPr>
        <p:spPr/>
        <p:txBody>
          <a:bodyPr/>
          <a:lstStyle/>
          <a:p>
            <a:endParaRPr kumimoji="1" lang="ja-JP" altLang="en-US" dirty="0" smtClean="0"/>
          </a:p>
        </p:txBody>
      </p:sp>
      <p:sp>
        <p:nvSpPr>
          <p:cNvPr id="70660"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E6EB7C3D-ACF9-474C-AB20-22340FDFF56E}" type="slidenum">
              <a:rPr lang="en-US" altLang="ja-JP">
                <a:solidFill>
                  <a:srgbClr val="000000"/>
                </a:solidFill>
              </a:rPr>
              <a:pPr/>
              <a:t>31</a:t>
            </a:fld>
            <a:endParaRPr lang="ja-JP" alt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a:xfrm>
            <a:off x="1143000" y="685800"/>
            <a:ext cx="4572000" cy="3429000"/>
          </a:xfrm>
        </p:spPr>
      </p:sp>
      <p:sp>
        <p:nvSpPr>
          <p:cNvPr id="68611" name="ノート プレースホルダー 2"/>
          <p:cNvSpPr>
            <a:spLocks noGrp="1"/>
          </p:cNvSpPr>
          <p:nvPr>
            <p:ph type="body" idx="1"/>
          </p:nvPr>
        </p:nvSpPr>
        <p:spPr/>
        <p:txBody>
          <a:bodyPr/>
          <a:lstStyle/>
          <a:p>
            <a:r>
              <a:rPr kumimoji="1" lang="en-US" altLang="ja-JP" smtClean="0"/>
              <a:t>1.0</a:t>
            </a:r>
            <a:r>
              <a:rPr kumimoji="1" lang="ja-JP" altLang="en-US" smtClean="0"/>
              <a:t>分</a:t>
            </a:r>
          </a:p>
          <a:p>
            <a:endParaRPr kumimoji="1" lang="ja-JP" altLang="en-US" smtClean="0"/>
          </a:p>
        </p:txBody>
      </p:sp>
      <p:sp>
        <p:nvSpPr>
          <p:cNvPr id="68612"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FE4ACF1D-567D-4F7A-B3A4-CA4FFC63F463}" type="slidenum">
              <a:rPr lang="en-US" altLang="ja-JP">
                <a:solidFill>
                  <a:srgbClr val="000000"/>
                </a:solidFill>
              </a:rPr>
              <a:pPr/>
              <a:t>32</a:t>
            </a:fld>
            <a:endParaRPr lang="ja-JP" altLang="en-US">
              <a:solidFill>
                <a:srgbClr val="000000"/>
              </a:solidFill>
            </a:endParaRPr>
          </a:p>
        </p:txBody>
      </p:sp>
      <p:sp>
        <p:nvSpPr>
          <p:cNvPr id="68613" name="フッター プレースホルダー 6"/>
          <p:cNvSpPr>
            <a:spLocks noGrp="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endParaRPr lang="ja-JP"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a:xfrm>
            <a:off x="1143000" y="685800"/>
            <a:ext cx="4572000" cy="3429000"/>
          </a:xfrm>
        </p:spPr>
      </p:sp>
      <p:sp>
        <p:nvSpPr>
          <p:cNvPr id="68611" name="ノート プレースホルダー 2"/>
          <p:cNvSpPr>
            <a:spLocks noGrp="1"/>
          </p:cNvSpPr>
          <p:nvPr>
            <p:ph type="body" idx="1"/>
          </p:nvPr>
        </p:nvSpPr>
        <p:spPr/>
        <p:txBody>
          <a:bodyPr/>
          <a:lstStyle/>
          <a:p>
            <a:r>
              <a:rPr kumimoji="1" lang="en-US" altLang="ja-JP" smtClean="0"/>
              <a:t>1.0</a:t>
            </a:r>
            <a:r>
              <a:rPr kumimoji="1" lang="ja-JP" altLang="en-US" smtClean="0"/>
              <a:t>分</a:t>
            </a:r>
          </a:p>
          <a:p>
            <a:endParaRPr kumimoji="1" lang="ja-JP" altLang="en-US" smtClean="0"/>
          </a:p>
        </p:txBody>
      </p:sp>
      <p:sp>
        <p:nvSpPr>
          <p:cNvPr id="68612"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FE4ACF1D-567D-4F7A-B3A4-CA4FFC63F463}" type="slidenum">
              <a:rPr lang="en-US" altLang="ja-JP">
                <a:solidFill>
                  <a:srgbClr val="000000"/>
                </a:solidFill>
              </a:rPr>
              <a:pPr/>
              <a:t>5</a:t>
            </a:fld>
            <a:endParaRPr lang="ja-JP" altLang="en-US">
              <a:solidFill>
                <a:srgbClr val="000000"/>
              </a:solidFill>
            </a:endParaRPr>
          </a:p>
        </p:txBody>
      </p:sp>
      <p:sp>
        <p:nvSpPr>
          <p:cNvPr id="68613" name="フッター プレースホルダー 6"/>
          <p:cNvSpPr>
            <a:spLocks noGrp="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endParaRPr lang="ja-JP"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xfrm>
            <a:off x="1125538" y="682625"/>
            <a:ext cx="4535487" cy="3400425"/>
          </a:xfrm>
        </p:spPr>
      </p:sp>
      <p:sp>
        <p:nvSpPr>
          <p:cNvPr id="67587" name="ノート プレースホルダー 2"/>
          <p:cNvSpPr>
            <a:spLocks noGrp="1"/>
          </p:cNvSpPr>
          <p:nvPr>
            <p:ph type="body" idx="1"/>
          </p:nvPr>
        </p:nvSpPr>
        <p:spPr/>
        <p:txBody>
          <a:bodyPr/>
          <a:lstStyle/>
          <a:p>
            <a:endParaRPr kumimoji="1" lang="ja-JP" altLang="en-US" smtClean="0"/>
          </a:p>
        </p:txBody>
      </p:sp>
      <p:sp>
        <p:nvSpPr>
          <p:cNvPr id="67588"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517DCE68-B346-45C6-AA92-2068BAEE0961}" type="slidenum">
              <a:rPr lang="en-US" altLang="ja-JP">
                <a:solidFill>
                  <a:srgbClr val="000000"/>
                </a:solidFill>
              </a:rPr>
              <a:pPr/>
              <a:t>6</a:t>
            </a:fld>
            <a:endParaRPr lang="ja-JP"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a:xfrm>
            <a:off x="1143000" y="685800"/>
            <a:ext cx="4572000" cy="3429000"/>
          </a:xfrm>
        </p:spPr>
      </p:sp>
      <p:sp>
        <p:nvSpPr>
          <p:cNvPr id="68611" name="ノート プレースホルダー 2"/>
          <p:cNvSpPr>
            <a:spLocks noGrp="1"/>
          </p:cNvSpPr>
          <p:nvPr>
            <p:ph type="body" idx="1"/>
          </p:nvPr>
        </p:nvSpPr>
        <p:spPr/>
        <p:txBody>
          <a:bodyPr/>
          <a:lstStyle/>
          <a:p>
            <a:r>
              <a:rPr kumimoji="1" lang="en-US" altLang="ja-JP" smtClean="0"/>
              <a:t>1.0</a:t>
            </a:r>
            <a:r>
              <a:rPr kumimoji="1" lang="ja-JP" altLang="en-US" smtClean="0"/>
              <a:t>分</a:t>
            </a:r>
          </a:p>
          <a:p>
            <a:endParaRPr kumimoji="1" lang="ja-JP" altLang="en-US" smtClean="0"/>
          </a:p>
        </p:txBody>
      </p:sp>
      <p:sp>
        <p:nvSpPr>
          <p:cNvPr id="68612"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FE4ACF1D-567D-4F7A-B3A4-CA4FFC63F463}" type="slidenum">
              <a:rPr lang="en-US" altLang="ja-JP">
                <a:solidFill>
                  <a:srgbClr val="000000"/>
                </a:solidFill>
              </a:rPr>
              <a:pPr/>
              <a:t>7</a:t>
            </a:fld>
            <a:endParaRPr lang="ja-JP" altLang="en-US">
              <a:solidFill>
                <a:srgbClr val="000000"/>
              </a:solidFill>
            </a:endParaRPr>
          </a:p>
        </p:txBody>
      </p:sp>
      <p:sp>
        <p:nvSpPr>
          <p:cNvPr id="68613" name="フッター プレースホルダー 6"/>
          <p:cNvSpPr>
            <a:spLocks noGrp="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endParaRPr lang="ja-JP"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a:xfrm>
            <a:off x="1143000" y="685800"/>
            <a:ext cx="4572000" cy="3429000"/>
          </a:xfrm>
        </p:spPr>
      </p:sp>
      <p:sp>
        <p:nvSpPr>
          <p:cNvPr id="68611" name="ノート プレースホルダー 2"/>
          <p:cNvSpPr>
            <a:spLocks noGrp="1"/>
          </p:cNvSpPr>
          <p:nvPr>
            <p:ph type="body" idx="1"/>
          </p:nvPr>
        </p:nvSpPr>
        <p:spPr/>
        <p:txBody>
          <a:bodyPr/>
          <a:lstStyle/>
          <a:p>
            <a:r>
              <a:rPr kumimoji="1" lang="en-US" altLang="ja-JP" dirty="0" smtClean="0"/>
              <a:t>1.0</a:t>
            </a:r>
            <a:r>
              <a:rPr kumimoji="1" lang="ja-JP" altLang="en-US" dirty="0" smtClean="0"/>
              <a:t>分</a:t>
            </a:r>
          </a:p>
          <a:p>
            <a:endParaRPr kumimoji="1" lang="ja-JP" altLang="en-US" dirty="0" smtClean="0"/>
          </a:p>
        </p:txBody>
      </p:sp>
      <p:sp>
        <p:nvSpPr>
          <p:cNvPr id="68612"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FE4ACF1D-567D-4F7A-B3A4-CA4FFC63F463}" type="slidenum">
              <a:rPr lang="en-US" altLang="ja-JP">
                <a:solidFill>
                  <a:srgbClr val="000000"/>
                </a:solidFill>
              </a:rPr>
              <a:pPr/>
              <a:t>8</a:t>
            </a:fld>
            <a:endParaRPr lang="ja-JP" altLang="en-US">
              <a:solidFill>
                <a:srgbClr val="000000"/>
              </a:solidFill>
            </a:endParaRPr>
          </a:p>
        </p:txBody>
      </p:sp>
      <p:sp>
        <p:nvSpPr>
          <p:cNvPr id="68613" name="フッター プレースホルダー 6"/>
          <p:cNvSpPr>
            <a:spLocks noGrp="1"/>
          </p:cNvSpPr>
          <p:nvPr>
            <p:ph type="ftr" sz="quarter" idx="4294967295"/>
          </p:nvPr>
        </p:nvSpPr>
        <p:spPr bwMode="auto">
          <a:xfrm>
            <a:off x="0"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endParaRPr lang="ja-JP"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ー 1"/>
          <p:cNvSpPr>
            <a:spLocks noGrp="1" noRot="1" noChangeAspect="1" noTextEdit="1"/>
          </p:cNvSpPr>
          <p:nvPr>
            <p:ph type="sldImg"/>
          </p:nvPr>
        </p:nvSpPr>
        <p:spPr>
          <a:xfrm>
            <a:off x="1125538" y="682625"/>
            <a:ext cx="4535487" cy="3400425"/>
          </a:xfrm>
        </p:spPr>
      </p:sp>
      <p:sp>
        <p:nvSpPr>
          <p:cNvPr id="67587" name="ノート プレースホルダー 2"/>
          <p:cNvSpPr>
            <a:spLocks noGrp="1"/>
          </p:cNvSpPr>
          <p:nvPr>
            <p:ph type="body" idx="1"/>
          </p:nvPr>
        </p:nvSpPr>
        <p:spPr/>
        <p:txBody>
          <a:bodyPr/>
          <a:lstStyle/>
          <a:p>
            <a:r>
              <a:rPr kumimoji="1" lang="en-US" altLang="ja-JP" sz="1800" dirty="0" smtClean="0">
                <a:latin typeface="ＭＳ ゴシック" panose="020B0609070205080204" pitchFamily="49" charset="-128"/>
                <a:ea typeface="ＭＳ ゴシック" panose="020B0609070205080204" pitchFamily="49" charset="-128"/>
              </a:rPr>
              <a:t>3</a:t>
            </a:r>
            <a:r>
              <a:rPr kumimoji="1" lang="ja-JP" altLang="en-US" sz="1800" dirty="0" smtClean="0">
                <a:latin typeface="ＭＳ ゴシック" panose="020B0609070205080204" pitchFamily="49" charset="-128"/>
                <a:ea typeface="ＭＳ ゴシック" panose="020B0609070205080204" pitchFamily="49" charset="-128"/>
              </a:rPr>
              <a:t>種は安全旗、労働衛生旗、安全衛生旗とそれぞれ呼ばれその掲揚期間は下記の期間が原則とされています。掲揚期間はそれほど厳密ではないようですが。</a:t>
            </a:r>
          </a:p>
          <a:p>
            <a:endParaRPr kumimoji="1" lang="ja-JP" altLang="en-US" sz="1800" dirty="0" smtClean="0">
              <a:latin typeface="ＭＳ ゴシック" panose="020B0609070205080204" pitchFamily="49" charset="-128"/>
              <a:ea typeface="ＭＳ ゴシック" panose="020B0609070205080204" pitchFamily="49" charset="-128"/>
            </a:endParaRPr>
          </a:p>
          <a:p>
            <a:r>
              <a:rPr kumimoji="1" lang="ja-JP" altLang="en-US" sz="1800" dirty="0" smtClean="0">
                <a:latin typeface="ＭＳ ゴシック" panose="020B0609070205080204" pitchFamily="49" charset="-128"/>
                <a:ea typeface="ＭＳ ゴシック" panose="020B0609070205080204" pitchFamily="49" charset="-128"/>
              </a:rPr>
              <a:t> </a:t>
            </a:r>
          </a:p>
          <a:p>
            <a:endParaRPr kumimoji="1" lang="ja-JP" altLang="en-US" sz="1800" dirty="0" smtClean="0">
              <a:latin typeface="ＭＳ ゴシック" panose="020B0609070205080204" pitchFamily="49" charset="-128"/>
              <a:ea typeface="ＭＳ ゴシック" panose="020B0609070205080204" pitchFamily="49" charset="-128"/>
            </a:endParaRPr>
          </a:p>
          <a:p>
            <a:r>
              <a:rPr kumimoji="1" lang="ja-JP" altLang="en-US" sz="1800" dirty="0" smtClean="0">
                <a:latin typeface="ＭＳ ゴシック" panose="020B0609070205080204" pitchFamily="49" charset="-128"/>
                <a:ea typeface="ＭＳ ゴシック" panose="020B0609070205080204" pitchFamily="49" charset="-128"/>
              </a:rPr>
              <a:t>●安全旗</a:t>
            </a:r>
          </a:p>
          <a:p>
            <a:r>
              <a:rPr kumimoji="1" lang="en-US" altLang="ja-JP" sz="1800" dirty="0" smtClean="0">
                <a:latin typeface="ＭＳ ゴシック" panose="020B0609070205080204" pitchFamily="49" charset="-128"/>
                <a:ea typeface="ＭＳ ゴシック" panose="020B0609070205080204" pitchFamily="49" charset="-128"/>
              </a:rPr>
              <a:t>1927</a:t>
            </a:r>
            <a:r>
              <a:rPr kumimoji="1" lang="ja-JP" altLang="en-US" sz="1800" dirty="0" smtClean="0">
                <a:latin typeface="ＭＳ ゴシック" panose="020B0609070205080204" pitchFamily="49" charset="-128"/>
                <a:ea typeface="ＭＳ ゴシック" panose="020B0609070205080204" pitchFamily="49" charset="-128"/>
              </a:rPr>
              <a:t>年（昭和</a:t>
            </a:r>
            <a:r>
              <a:rPr kumimoji="1" lang="en-US" altLang="ja-JP" sz="1800" dirty="0" smtClean="0">
                <a:latin typeface="ＭＳ ゴシック" panose="020B0609070205080204" pitchFamily="49" charset="-128"/>
                <a:ea typeface="ＭＳ ゴシック" panose="020B0609070205080204" pitchFamily="49" charset="-128"/>
              </a:rPr>
              <a:t>2</a:t>
            </a:r>
            <a:r>
              <a:rPr kumimoji="1" lang="ja-JP" altLang="en-US" sz="1800" dirty="0" smtClean="0">
                <a:latin typeface="ＭＳ ゴシック" panose="020B0609070205080204" pitchFamily="49" charset="-128"/>
                <a:ea typeface="ＭＳ ゴシック" panose="020B0609070205080204" pitchFamily="49" charset="-128"/>
              </a:rPr>
              <a:t>年）に安全週間のシンボルマークとして制定。白地に緑の十字。安全週間</a:t>
            </a:r>
            <a:r>
              <a:rPr kumimoji="1" lang="en-US" altLang="ja-JP" sz="1800" dirty="0" smtClean="0">
                <a:latin typeface="ＭＳ ゴシック" panose="020B0609070205080204" pitchFamily="49" charset="-128"/>
                <a:ea typeface="ＭＳ ゴシック" panose="020B0609070205080204" pitchFamily="49" charset="-128"/>
              </a:rPr>
              <a:t>6</a:t>
            </a:r>
            <a:r>
              <a:rPr kumimoji="1" lang="ja-JP" altLang="en-US" sz="1800" dirty="0" smtClean="0">
                <a:latin typeface="ＭＳ ゴシック" panose="020B0609070205080204" pitchFamily="49" charset="-128"/>
                <a:ea typeface="ＭＳ ゴシック" panose="020B0609070205080204" pitchFamily="49" charset="-128"/>
              </a:rPr>
              <a:t>月</a:t>
            </a:r>
            <a:r>
              <a:rPr kumimoji="1" lang="en-US" altLang="ja-JP" sz="1800" dirty="0" smtClean="0">
                <a:latin typeface="ＭＳ ゴシック" panose="020B0609070205080204" pitchFamily="49" charset="-128"/>
                <a:ea typeface="ＭＳ ゴシック" panose="020B0609070205080204" pitchFamily="49" charset="-128"/>
              </a:rPr>
              <a:t>1</a:t>
            </a:r>
            <a:r>
              <a:rPr kumimoji="1" lang="ja-JP" altLang="en-US" sz="1800" dirty="0" smtClean="0">
                <a:latin typeface="ＭＳ ゴシック" panose="020B0609070205080204" pitchFamily="49" charset="-128"/>
                <a:ea typeface="ＭＳ ゴシック" panose="020B0609070205080204" pitchFamily="49" charset="-128"/>
              </a:rPr>
              <a:t>日～</a:t>
            </a:r>
            <a:r>
              <a:rPr kumimoji="1" lang="en-US" altLang="ja-JP" sz="1800" dirty="0" smtClean="0">
                <a:latin typeface="ＭＳ ゴシック" panose="020B0609070205080204" pitchFamily="49" charset="-128"/>
                <a:ea typeface="ＭＳ ゴシック" panose="020B0609070205080204" pitchFamily="49" charset="-128"/>
              </a:rPr>
              <a:t>6</a:t>
            </a:r>
            <a:r>
              <a:rPr kumimoji="1" lang="ja-JP" altLang="en-US" sz="1800" dirty="0" smtClean="0">
                <a:latin typeface="ＭＳ ゴシック" panose="020B0609070205080204" pitchFamily="49" charset="-128"/>
                <a:ea typeface="ＭＳ ゴシック" panose="020B0609070205080204" pitchFamily="49" charset="-128"/>
              </a:rPr>
              <a:t>月</a:t>
            </a:r>
            <a:r>
              <a:rPr kumimoji="1" lang="en-US" altLang="ja-JP" sz="1800" dirty="0" smtClean="0">
                <a:latin typeface="ＭＳ ゴシック" panose="020B0609070205080204" pitchFamily="49" charset="-128"/>
                <a:ea typeface="ＭＳ ゴシック" panose="020B0609070205080204" pitchFamily="49" charset="-128"/>
              </a:rPr>
              <a:t>30</a:t>
            </a:r>
            <a:r>
              <a:rPr kumimoji="1" lang="ja-JP" altLang="en-US" sz="1800" dirty="0" smtClean="0">
                <a:latin typeface="ＭＳ ゴシック" panose="020B0609070205080204" pitchFamily="49" charset="-128"/>
                <a:ea typeface="ＭＳ ゴシック" panose="020B0609070205080204" pitchFamily="49" charset="-128"/>
              </a:rPr>
              <a:t>日、</a:t>
            </a:r>
            <a:r>
              <a:rPr kumimoji="1" lang="en-US" altLang="ja-JP" sz="1800" dirty="0" smtClean="0">
                <a:latin typeface="ＭＳ ゴシック" panose="020B0609070205080204" pitchFamily="49" charset="-128"/>
                <a:ea typeface="ＭＳ ゴシック" panose="020B0609070205080204" pitchFamily="49" charset="-128"/>
              </a:rPr>
              <a:t>7</a:t>
            </a:r>
            <a:r>
              <a:rPr kumimoji="1" lang="ja-JP" altLang="en-US" sz="1800" dirty="0" smtClean="0">
                <a:latin typeface="ＭＳ ゴシック" panose="020B0609070205080204" pitchFamily="49" charset="-128"/>
                <a:ea typeface="ＭＳ ゴシック" panose="020B0609070205080204" pitchFamily="49" charset="-128"/>
              </a:rPr>
              <a:t>月</a:t>
            </a:r>
            <a:r>
              <a:rPr kumimoji="1" lang="en-US" altLang="ja-JP" sz="1800" dirty="0" smtClean="0">
                <a:latin typeface="ＭＳ ゴシック" panose="020B0609070205080204" pitchFamily="49" charset="-128"/>
                <a:ea typeface="ＭＳ ゴシック" panose="020B0609070205080204" pitchFamily="49" charset="-128"/>
              </a:rPr>
              <a:t>1</a:t>
            </a:r>
            <a:r>
              <a:rPr kumimoji="1" lang="ja-JP" altLang="en-US" sz="1800" dirty="0" smtClean="0">
                <a:latin typeface="ＭＳ ゴシック" panose="020B0609070205080204" pitchFamily="49" charset="-128"/>
                <a:ea typeface="ＭＳ ゴシック" panose="020B0609070205080204" pitchFamily="49" charset="-128"/>
              </a:rPr>
              <a:t>日～</a:t>
            </a:r>
            <a:r>
              <a:rPr kumimoji="1" lang="en-US" altLang="ja-JP" sz="1800" dirty="0" smtClean="0">
                <a:latin typeface="ＭＳ ゴシック" panose="020B0609070205080204" pitchFamily="49" charset="-128"/>
                <a:ea typeface="ＭＳ ゴシック" panose="020B0609070205080204" pitchFamily="49" charset="-128"/>
              </a:rPr>
              <a:t>7</a:t>
            </a:r>
            <a:r>
              <a:rPr kumimoji="1" lang="ja-JP" altLang="en-US" sz="1800" dirty="0" smtClean="0">
                <a:latin typeface="ＭＳ ゴシック" panose="020B0609070205080204" pitchFamily="49" charset="-128"/>
                <a:ea typeface="ＭＳ ゴシック" panose="020B0609070205080204" pitchFamily="49" charset="-128"/>
              </a:rPr>
              <a:t>月</a:t>
            </a:r>
            <a:r>
              <a:rPr kumimoji="1" lang="en-US" altLang="ja-JP" sz="1800" dirty="0" smtClean="0">
                <a:latin typeface="ＭＳ ゴシック" panose="020B0609070205080204" pitchFamily="49" charset="-128"/>
                <a:ea typeface="ＭＳ ゴシック" panose="020B0609070205080204" pitchFamily="49" charset="-128"/>
              </a:rPr>
              <a:t>7</a:t>
            </a:r>
            <a:r>
              <a:rPr kumimoji="1" lang="ja-JP" altLang="en-US" sz="1800" dirty="0" smtClean="0">
                <a:latin typeface="ＭＳ ゴシック" panose="020B0609070205080204" pitchFamily="49" charset="-128"/>
                <a:ea typeface="ＭＳ ゴシック" panose="020B0609070205080204" pitchFamily="49" charset="-128"/>
              </a:rPr>
              <a:t>日に掲揚。</a:t>
            </a:r>
          </a:p>
          <a:p>
            <a:endParaRPr kumimoji="1" lang="ja-JP" altLang="en-US" sz="1800" dirty="0" smtClean="0">
              <a:latin typeface="ＭＳ ゴシック" panose="020B0609070205080204" pitchFamily="49" charset="-128"/>
              <a:ea typeface="ＭＳ ゴシック" panose="020B0609070205080204" pitchFamily="49" charset="-128"/>
            </a:endParaRPr>
          </a:p>
          <a:p>
            <a:r>
              <a:rPr kumimoji="1" lang="ja-JP" altLang="en-US" sz="1800" dirty="0" smtClean="0">
                <a:latin typeface="ＭＳ ゴシック" panose="020B0609070205080204" pitchFamily="49" charset="-128"/>
                <a:ea typeface="ＭＳ ゴシック" panose="020B0609070205080204" pitchFamily="49" charset="-128"/>
              </a:rPr>
              <a:t>●労働衛生旗</a:t>
            </a:r>
          </a:p>
          <a:p>
            <a:r>
              <a:rPr kumimoji="1" lang="en-US" altLang="ja-JP" sz="1800" dirty="0" smtClean="0">
                <a:latin typeface="ＭＳ ゴシック" panose="020B0609070205080204" pitchFamily="49" charset="-128"/>
                <a:ea typeface="ＭＳ ゴシック" panose="020B0609070205080204" pitchFamily="49" charset="-128"/>
              </a:rPr>
              <a:t>1950</a:t>
            </a:r>
            <a:r>
              <a:rPr kumimoji="1" lang="ja-JP" altLang="en-US" sz="1800" dirty="0" smtClean="0">
                <a:latin typeface="ＭＳ ゴシック" panose="020B0609070205080204" pitchFamily="49" charset="-128"/>
                <a:ea typeface="ＭＳ ゴシック" panose="020B0609070205080204" pitchFamily="49" charset="-128"/>
              </a:rPr>
              <a:t>年（昭和</a:t>
            </a:r>
            <a:r>
              <a:rPr kumimoji="1" lang="en-US" altLang="ja-JP" sz="1800" dirty="0" smtClean="0">
                <a:latin typeface="ＭＳ ゴシック" panose="020B0609070205080204" pitchFamily="49" charset="-128"/>
                <a:ea typeface="ＭＳ ゴシック" panose="020B0609070205080204" pitchFamily="49" charset="-128"/>
              </a:rPr>
              <a:t>28</a:t>
            </a:r>
            <a:r>
              <a:rPr kumimoji="1" lang="ja-JP" altLang="en-US" sz="1800" dirty="0" smtClean="0">
                <a:latin typeface="ＭＳ ゴシック" panose="020B0609070205080204" pitchFamily="49" charset="-128"/>
                <a:ea typeface="ＭＳ ゴシック" panose="020B0609070205080204" pitchFamily="49" charset="-128"/>
              </a:rPr>
              <a:t>年）に労働衛生週間のシンボルマークとして制定。緑地に白抜き十字。安全週間とは別に労働衛生週間</a:t>
            </a:r>
            <a:r>
              <a:rPr kumimoji="1" lang="en-US" altLang="ja-JP" sz="1800" dirty="0" smtClean="0">
                <a:latin typeface="ＭＳ ゴシック" panose="020B0609070205080204" pitchFamily="49" charset="-128"/>
                <a:ea typeface="ＭＳ ゴシック" panose="020B0609070205080204" pitchFamily="49" charset="-128"/>
              </a:rPr>
              <a:t>9</a:t>
            </a:r>
            <a:r>
              <a:rPr kumimoji="1" lang="ja-JP" altLang="en-US" sz="1800" dirty="0" smtClean="0">
                <a:latin typeface="ＭＳ ゴシック" panose="020B0609070205080204" pitchFamily="49" charset="-128"/>
                <a:ea typeface="ＭＳ ゴシック" panose="020B0609070205080204" pitchFamily="49" charset="-128"/>
              </a:rPr>
              <a:t>月</a:t>
            </a:r>
            <a:r>
              <a:rPr kumimoji="1" lang="en-US" altLang="ja-JP" sz="1800" dirty="0" smtClean="0">
                <a:latin typeface="ＭＳ ゴシック" panose="020B0609070205080204" pitchFamily="49" charset="-128"/>
                <a:ea typeface="ＭＳ ゴシック" panose="020B0609070205080204" pitchFamily="49" charset="-128"/>
              </a:rPr>
              <a:t>1</a:t>
            </a:r>
            <a:r>
              <a:rPr kumimoji="1" lang="ja-JP" altLang="en-US" sz="1800" dirty="0" smtClean="0">
                <a:latin typeface="ＭＳ ゴシック" panose="020B0609070205080204" pitchFamily="49" charset="-128"/>
                <a:ea typeface="ＭＳ ゴシック" panose="020B0609070205080204" pitchFamily="49" charset="-128"/>
              </a:rPr>
              <a:t>日～</a:t>
            </a:r>
            <a:r>
              <a:rPr kumimoji="1" lang="en-US" altLang="ja-JP" sz="1800" dirty="0" smtClean="0">
                <a:latin typeface="ＭＳ ゴシック" panose="020B0609070205080204" pitchFamily="49" charset="-128"/>
                <a:ea typeface="ＭＳ ゴシック" panose="020B0609070205080204" pitchFamily="49" charset="-128"/>
              </a:rPr>
              <a:t>9</a:t>
            </a:r>
            <a:r>
              <a:rPr kumimoji="1" lang="ja-JP" altLang="en-US" sz="1800" dirty="0" smtClean="0">
                <a:latin typeface="ＭＳ ゴシック" panose="020B0609070205080204" pitchFamily="49" charset="-128"/>
                <a:ea typeface="ＭＳ ゴシック" panose="020B0609070205080204" pitchFamily="49" charset="-128"/>
              </a:rPr>
              <a:t>月</a:t>
            </a:r>
            <a:r>
              <a:rPr kumimoji="1" lang="en-US" altLang="ja-JP" sz="1800" dirty="0" smtClean="0">
                <a:latin typeface="ＭＳ ゴシック" panose="020B0609070205080204" pitchFamily="49" charset="-128"/>
                <a:ea typeface="ＭＳ ゴシック" panose="020B0609070205080204" pitchFamily="49" charset="-128"/>
              </a:rPr>
              <a:t>30</a:t>
            </a:r>
            <a:r>
              <a:rPr kumimoji="1" lang="ja-JP" altLang="en-US" sz="1800" dirty="0" smtClean="0">
                <a:latin typeface="ＭＳ ゴシック" panose="020B0609070205080204" pitchFamily="49" charset="-128"/>
                <a:ea typeface="ＭＳ ゴシック" panose="020B0609070205080204" pitchFamily="49" charset="-128"/>
              </a:rPr>
              <a:t>日、</a:t>
            </a:r>
            <a:r>
              <a:rPr kumimoji="1" lang="en-US" altLang="ja-JP" sz="1800" dirty="0" smtClean="0">
                <a:latin typeface="ＭＳ ゴシック" panose="020B0609070205080204" pitchFamily="49" charset="-128"/>
                <a:ea typeface="ＭＳ ゴシック" panose="020B0609070205080204" pitchFamily="49" charset="-128"/>
              </a:rPr>
              <a:t>10</a:t>
            </a:r>
            <a:r>
              <a:rPr kumimoji="1" lang="ja-JP" altLang="en-US" sz="1800" dirty="0" smtClean="0">
                <a:latin typeface="ＭＳ ゴシック" panose="020B0609070205080204" pitchFamily="49" charset="-128"/>
                <a:ea typeface="ＭＳ ゴシック" panose="020B0609070205080204" pitchFamily="49" charset="-128"/>
              </a:rPr>
              <a:t>月</a:t>
            </a:r>
            <a:r>
              <a:rPr kumimoji="1" lang="en-US" altLang="ja-JP" sz="1800" dirty="0" smtClean="0">
                <a:latin typeface="ＭＳ ゴシック" panose="020B0609070205080204" pitchFamily="49" charset="-128"/>
                <a:ea typeface="ＭＳ ゴシック" panose="020B0609070205080204" pitchFamily="49" charset="-128"/>
              </a:rPr>
              <a:t>1</a:t>
            </a:r>
            <a:r>
              <a:rPr kumimoji="1" lang="ja-JP" altLang="en-US" sz="1800" dirty="0" smtClean="0">
                <a:latin typeface="ＭＳ ゴシック" panose="020B0609070205080204" pitchFamily="49" charset="-128"/>
                <a:ea typeface="ＭＳ ゴシック" panose="020B0609070205080204" pitchFamily="49" charset="-128"/>
              </a:rPr>
              <a:t>日～</a:t>
            </a:r>
            <a:r>
              <a:rPr kumimoji="1" lang="en-US" altLang="ja-JP" sz="1800" dirty="0" smtClean="0">
                <a:latin typeface="ＭＳ ゴシック" panose="020B0609070205080204" pitchFamily="49" charset="-128"/>
                <a:ea typeface="ＭＳ ゴシック" panose="020B0609070205080204" pitchFamily="49" charset="-128"/>
              </a:rPr>
              <a:t>10</a:t>
            </a:r>
            <a:r>
              <a:rPr kumimoji="1" lang="ja-JP" altLang="en-US" sz="1800" dirty="0" smtClean="0">
                <a:latin typeface="ＭＳ ゴシック" panose="020B0609070205080204" pitchFamily="49" charset="-128"/>
                <a:ea typeface="ＭＳ ゴシック" panose="020B0609070205080204" pitchFamily="49" charset="-128"/>
              </a:rPr>
              <a:t>月</a:t>
            </a:r>
            <a:r>
              <a:rPr kumimoji="1" lang="en-US" altLang="ja-JP" sz="1800" dirty="0" smtClean="0">
                <a:latin typeface="ＭＳ ゴシック" panose="020B0609070205080204" pitchFamily="49" charset="-128"/>
                <a:ea typeface="ＭＳ ゴシック" panose="020B0609070205080204" pitchFamily="49" charset="-128"/>
              </a:rPr>
              <a:t>7</a:t>
            </a:r>
            <a:r>
              <a:rPr kumimoji="1" lang="ja-JP" altLang="en-US" sz="1800" dirty="0" smtClean="0">
                <a:latin typeface="ＭＳ ゴシック" panose="020B0609070205080204" pitchFamily="49" charset="-128"/>
                <a:ea typeface="ＭＳ ゴシック" panose="020B0609070205080204" pitchFamily="49" charset="-128"/>
              </a:rPr>
              <a:t>日に掲揚。</a:t>
            </a:r>
          </a:p>
          <a:p>
            <a:endParaRPr kumimoji="1" lang="ja-JP" altLang="en-US" sz="1800" dirty="0" smtClean="0">
              <a:latin typeface="ＭＳ ゴシック" panose="020B0609070205080204" pitchFamily="49" charset="-128"/>
              <a:ea typeface="ＭＳ ゴシック" panose="020B0609070205080204" pitchFamily="49" charset="-128"/>
            </a:endParaRPr>
          </a:p>
          <a:p>
            <a:r>
              <a:rPr kumimoji="1" lang="ja-JP" altLang="en-US" sz="1800" dirty="0" smtClean="0">
                <a:latin typeface="ＭＳ ゴシック" panose="020B0609070205080204" pitchFamily="49" charset="-128"/>
                <a:ea typeface="ＭＳ ゴシック" panose="020B0609070205080204" pitchFamily="49" charset="-128"/>
              </a:rPr>
              <a:t>●安全衛生旗</a:t>
            </a:r>
          </a:p>
          <a:p>
            <a:r>
              <a:rPr kumimoji="1" lang="en-US" altLang="ja-JP" sz="1800" dirty="0" smtClean="0">
                <a:latin typeface="ＭＳ ゴシック" panose="020B0609070205080204" pitchFamily="49" charset="-128"/>
                <a:ea typeface="ＭＳ ゴシック" panose="020B0609070205080204" pitchFamily="49" charset="-128"/>
              </a:rPr>
              <a:t>1965</a:t>
            </a:r>
            <a:r>
              <a:rPr kumimoji="1" lang="ja-JP" altLang="en-US" sz="1800" dirty="0" smtClean="0">
                <a:latin typeface="ＭＳ ゴシック" panose="020B0609070205080204" pitchFamily="49" charset="-128"/>
                <a:ea typeface="ＭＳ ゴシック" panose="020B0609070205080204" pitchFamily="49" charset="-128"/>
              </a:rPr>
              <a:t>年（昭和</a:t>
            </a:r>
            <a:r>
              <a:rPr kumimoji="1" lang="en-US" altLang="ja-JP" sz="1800" dirty="0" smtClean="0">
                <a:latin typeface="ＭＳ ゴシック" panose="020B0609070205080204" pitchFamily="49" charset="-128"/>
                <a:ea typeface="ＭＳ ゴシック" panose="020B0609070205080204" pitchFamily="49" charset="-128"/>
              </a:rPr>
              <a:t>40</a:t>
            </a:r>
            <a:r>
              <a:rPr kumimoji="1" lang="ja-JP" altLang="en-US" sz="1800" dirty="0" smtClean="0">
                <a:latin typeface="ＭＳ ゴシック" panose="020B0609070205080204" pitchFamily="49" charset="-128"/>
                <a:ea typeface="ＭＳ ゴシック" panose="020B0609070205080204" pitchFamily="49" charset="-128"/>
              </a:rPr>
              <a:t>年）に安全と労働衛生を一体的に訴えるためのシンボルマークとして制定。安全週間と衛生週間以外の期間に掲揚。安全旗と労働衛生旗を合体したデザインです。安全と衛生両方に注意しましょう！というシンボル。</a:t>
            </a:r>
          </a:p>
          <a:p>
            <a:endParaRPr kumimoji="1" lang="ja-JP" altLang="en-US" sz="1800" dirty="0" smtClean="0">
              <a:latin typeface="ＭＳ ゴシック" panose="020B0609070205080204" pitchFamily="49" charset="-128"/>
              <a:ea typeface="ＭＳ ゴシック" panose="020B0609070205080204" pitchFamily="49" charset="-128"/>
            </a:endParaRPr>
          </a:p>
        </p:txBody>
      </p:sp>
      <p:sp>
        <p:nvSpPr>
          <p:cNvPr id="67588"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517DCE68-B346-45C6-AA92-2068BAEE0961}" type="slidenum">
              <a:rPr lang="en-US" altLang="ja-JP">
                <a:solidFill>
                  <a:srgbClr val="000000"/>
                </a:solidFill>
              </a:rPr>
              <a:pPr/>
              <a:t>9</a:t>
            </a:fld>
            <a:endParaRPr lang="ja-JP"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xfrm>
            <a:off x="1125538" y="682625"/>
            <a:ext cx="4535487" cy="3400425"/>
          </a:xfrm>
        </p:spPr>
      </p:sp>
      <p:sp>
        <p:nvSpPr>
          <p:cNvPr id="70659" name="ノート プレースホルダー 2"/>
          <p:cNvSpPr>
            <a:spLocks noGrp="1"/>
          </p:cNvSpPr>
          <p:nvPr>
            <p:ph type="body" idx="1"/>
          </p:nvPr>
        </p:nvSpPr>
        <p:spPr/>
        <p:txBody>
          <a:bodyPr/>
          <a:lstStyle/>
          <a:p>
            <a:endParaRPr kumimoji="1" lang="ja-JP" altLang="en-US" smtClean="0"/>
          </a:p>
        </p:txBody>
      </p:sp>
      <p:sp>
        <p:nvSpPr>
          <p:cNvPr id="70660" name="スライド番号プレースホルダー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fld id="{E6EB7C3D-ACF9-474C-AB20-22340FDFF56E}" type="slidenum">
              <a:rPr lang="en-US" altLang="ja-JP">
                <a:solidFill>
                  <a:srgbClr val="000000"/>
                </a:solidFill>
              </a:rPr>
              <a:pPr/>
              <a:t>10</a:t>
            </a:fld>
            <a:endParaRPr lang="ja-JP"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長方形 6"/>
          <p:cNvSpPr/>
          <p:nvPr/>
        </p:nvSpPr>
        <p:spPr>
          <a:xfrm>
            <a:off x="0" y="11557000"/>
            <a:ext cx="18288000" cy="215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63261" tIns="81630" rIns="163261" bIns="81630" anchor="ctr"/>
          <a:lstStyle/>
          <a:p>
            <a:pPr algn="ctr" defTabSz="685714" eaLnBrk="1" fontAlgn="auto" hangingPunct="1">
              <a:spcBef>
                <a:spcPts val="0"/>
              </a:spcBef>
              <a:spcAft>
                <a:spcPts val="0"/>
              </a:spcAft>
              <a:defRPr/>
            </a:pPr>
            <a:endParaRPr lang="ja-JP" altLang="en-US" sz="1425" dirty="0">
              <a:solidFill>
                <a:srgbClr val="FFFFFF"/>
              </a:solidFill>
              <a:latin typeface="Meiryo UI" panose="020B0604030504040204" pitchFamily="50" charset="-128"/>
              <a:ea typeface="Meiryo UI" panose="020B0604030504040204" pitchFamily="50" charset="-128"/>
            </a:endParaRPr>
          </a:p>
        </p:txBody>
      </p:sp>
      <p:sp>
        <p:nvSpPr>
          <p:cNvPr id="5" name="長方形 7"/>
          <p:cNvSpPr/>
          <p:nvPr/>
        </p:nvSpPr>
        <p:spPr>
          <a:xfrm>
            <a:off x="0" y="0"/>
            <a:ext cx="18288000" cy="215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63261" tIns="81630" rIns="163261" bIns="81630" anchor="ctr"/>
          <a:lstStyle/>
          <a:p>
            <a:pPr algn="ctr" defTabSz="685714" eaLnBrk="1" fontAlgn="auto" hangingPunct="1">
              <a:spcBef>
                <a:spcPts val="0"/>
              </a:spcBef>
              <a:spcAft>
                <a:spcPts val="0"/>
              </a:spcAft>
              <a:defRPr/>
            </a:pPr>
            <a:endParaRPr lang="ja-JP" altLang="en-US" sz="1425" dirty="0">
              <a:solidFill>
                <a:srgbClr val="FFFFFF"/>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986669" y="0"/>
            <a:ext cx="2621286" cy="4584188"/>
          </a:xfrm>
          <a:prstGeom prst="rect">
            <a:avLst/>
          </a:prstGeom>
        </p:spPr>
      </p:pic>
      <p:sp>
        <p:nvSpPr>
          <p:cNvPr id="2" name="タイトル 1"/>
          <p:cNvSpPr>
            <a:spLocks noGrp="1"/>
          </p:cNvSpPr>
          <p:nvPr>
            <p:ph type="ctrTitle"/>
          </p:nvPr>
        </p:nvSpPr>
        <p:spPr>
          <a:xfrm>
            <a:off x="1657351" y="4584203"/>
            <a:ext cx="15144750" cy="4439382"/>
          </a:xfrm>
        </p:spPr>
        <p:txBody>
          <a:bodyPr rtlCol="0" anchor="ctr">
            <a:normAutofit/>
          </a:bodyPr>
          <a:lstStyle>
            <a:lvl1pPr algn="l" rtl="0">
              <a:defRPr sz="7875" cap="all" baseline="0">
                <a:latin typeface="Meiryo UI" panose="020B0604030504040204" pitchFamily="50" charset="-128"/>
                <a:ea typeface="Meiryo UI" panose="020B0604030504040204" pitchFamily="50" charset="-128"/>
              </a:defRPr>
            </a:lvl1pPr>
          </a:lstStyle>
          <a:p>
            <a:r>
              <a:rPr lang="ja-JP" altLang="en-US" noProof="0" smtClean="0"/>
              <a:t>マスター タイトルの書式設定</a:t>
            </a:r>
            <a:endParaRPr lang="ja-JP" altLang="en-US" noProof="0" dirty="0"/>
          </a:p>
        </p:txBody>
      </p:sp>
      <p:sp>
        <p:nvSpPr>
          <p:cNvPr id="3" name="サブタイトル 2"/>
          <p:cNvSpPr>
            <a:spLocks noGrp="1"/>
          </p:cNvSpPr>
          <p:nvPr>
            <p:ph type="subTitle" idx="1"/>
          </p:nvPr>
        </p:nvSpPr>
        <p:spPr>
          <a:xfrm>
            <a:off x="1657348" y="9023583"/>
            <a:ext cx="15144752" cy="1911130"/>
          </a:xfrm>
        </p:spPr>
        <p:txBody>
          <a:bodyPr/>
          <a:lstStyle>
            <a:lvl1pPr marL="0" indent="0" algn="l" rtl="0">
              <a:spcBef>
                <a:spcPts val="0"/>
              </a:spcBef>
              <a:buNone/>
              <a:defRPr sz="3225">
                <a:latin typeface="Meiryo UI" panose="020B0604030504040204" pitchFamily="50" charset="-128"/>
                <a:ea typeface="Meiryo UI" panose="020B0604030504040204" pitchFamily="50" charset="-128"/>
              </a:defRPr>
            </a:lvl1pPr>
            <a:lvl2pPr marL="816304" indent="0" algn="ctr" rtl="0">
              <a:buNone/>
              <a:defRPr sz="3600"/>
            </a:lvl2pPr>
            <a:lvl3pPr marL="1632607" indent="0" algn="ctr" rtl="0">
              <a:buNone/>
              <a:defRPr sz="3225"/>
            </a:lvl3pPr>
            <a:lvl4pPr marL="2448911" indent="0" algn="ctr" rtl="0">
              <a:buNone/>
              <a:defRPr sz="2850"/>
            </a:lvl4pPr>
            <a:lvl5pPr marL="3265214" indent="0" algn="ctr" rtl="0">
              <a:buNone/>
              <a:defRPr sz="2850"/>
            </a:lvl5pPr>
            <a:lvl6pPr marL="4081517" indent="0" algn="ctr" rtl="0">
              <a:buNone/>
              <a:defRPr sz="2850"/>
            </a:lvl6pPr>
            <a:lvl7pPr marL="4897819" indent="0" algn="ctr" rtl="0">
              <a:buNone/>
              <a:defRPr sz="2850"/>
            </a:lvl7pPr>
            <a:lvl8pPr marL="5714119" indent="0" algn="ctr" rtl="0">
              <a:buNone/>
              <a:defRPr sz="2850"/>
            </a:lvl8pPr>
            <a:lvl9pPr marL="6530426" indent="0" algn="ctr" rtl="0">
              <a:buNone/>
              <a:defRPr sz="2850"/>
            </a:lvl9pPr>
          </a:lstStyle>
          <a:p>
            <a:r>
              <a:rPr lang="ja-JP" altLang="en-US" noProof="0" smtClean="0"/>
              <a:t>マスター サブタイトルの書式設定</a:t>
            </a:r>
            <a:endParaRPr lang="ja-JP" altLang="en-US" noProof="0" dirty="0"/>
          </a:p>
        </p:txBody>
      </p:sp>
      <p:sp>
        <p:nvSpPr>
          <p:cNvPr id="7" name="日付プレースホルダー 3"/>
          <p:cNvSpPr>
            <a:spLocks noGrp="1"/>
          </p:cNvSpPr>
          <p:nvPr>
            <p:ph type="dt" sz="half" idx="10"/>
          </p:nvPr>
        </p:nvSpPr>
        <p:spPr/>
        <p:txBody>
          <a:bodyPr/>
          <a:lstStyle>
            <a:lvl1pPr defTabSz="1827367" eaLnBrk="0" fontAlgn="base" hangingPunct="0">
              <a:spcBef>
                <a:spcPct val="0"/>
              </a:spcBef>
              <a:spcAft>
                <a:spcPct val="0"/>
              </a:spcAft>
              <a:defRPr dirty="0">
                <a:latin typeface="Meiryo UI" panose="020B0604030504040204" pitchFamily="50" charset="-128"/>
                <a:ea typeface="Meiryo UI" panose="020B0604030504040204" pitchFamily="50" charset="-128"/>
                <a:cs typeface="ヒラギノ角ゴ ProN W3"/>
              </a:defRPr>
            </a:lvl1pPr>
          </a:lstStyle>
          <a:p>
            <a:pPr>
              <a:defRPr/>
            </a:pPr>
            <a:endParaRPr lang="ja-JP" altLang="en-US"/>
          </a:p>
        </p:txBody>
      </p:sp>
      <p:sp>
        <p:nvSpPr>
          <p:cNvPr id="8" name="フッター プレースホルダー 4"/>
          <p:cNvSpPr>
            <a:spLocks noGrp="1"/>
          </p:cNvSpPr>
          <p:nvPr>
            <p:ph type="ftr" sz="quarter" idx="11"/>
          </p:nvPr>
        </p:nvSpPr>
        <p:spPr/>
        <p:txBody>
          <a:bodyPr/>
          <a:lstStyle>
            <a:lvl1pPr defTabSz="1827367" eaLnBrk="0" fontAlgn="base" hangingPunct="0">
              <a:spcBef>
                <a:spcPct val="0"/>
              </a:spcBef>
              <a:spcAft>
                <a:spcPct val="0"/>
              </a:spcAft>
              <a:defRPr dirty="0">
                <a:latin typeface="Meiryo UI" panose="020B0604030504040204" pitchFamily="50" charset="-128"/>
                <a:ea typeface="Meiryo UI" panose="020B0604030504040204" pitchFamily="50" charset="-128"/>
                <a:cs typeface="ヒラギノ角ゴ ProN W3"/>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defTabSz="1827367" eaLnBrk="0" fontAlgn="base" hangingPunct="0">
              <a:spcBef>
                <a:spcPct val="0"/>
              </a:spcBef>
              <a:spcAft>
                <a:spcPct val="0"/>
              </a:spcAft>
              <a:defRPr smtClean="0">
                <a:latin typeface="Meiryo UI" panose="020B0604030504040204" pitchFamily="50" charset="-128"/>
                <a:ea typeface="Meiryo UI" panose="020B0604030504040204" pitchFamily="50" charset="-128"/>
                <a:cs typeface="ヒラギノ角ゴ ProN W3"/>
              </a:defRPr>
            </a:lvl1pPr>
          </a:lstStyle>
          <a:p>
            <a:pPr>
              <a:defRPr/>
            </a:pPr>
            <a:fld id="{AFA23C78-26E5-40C8-A88B-0DA35CB4C178}" type="slidenum">
              <a:rPr lang="en-US" altLang="ja-JP"/>
              <a:pPr>
                <a:defRPr/>
              </a:pPr>
              <a:t>‹#›</a:t>
            </a:fld>
            <a:endParaRPr lang="ja-JP" altLang="en-US" dirty="0"/>
          </a:p>
        </p:txBody>
      </p:sp>
    </p:spTree>
    <p:extLst>
      <p:ext uri="{BB962C8B-B14F-4D97-AF65-F5344CB8AC3E}">
        <p14:creationId xmlns:p14="http://schemas.microsoft.com/office/powerpoint/2010/main" val="252278971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lgn="l" rtl="0">
              <a:defRPr sz="5700"/>
            </a:lvl1pPr>
          </a:lstStyle>
          <a:p>
            <a:r>
              <a:rPr lang="ja-JP" altLang="en-US" noProof="0" smtClean="0"/>
              <a:t>マスター タイトルの書式設定</a:t>
            </a:r>
            <a:endParaRPr lang="ja-JP" altLang="en-US" noProof="0" dirty="0"/>
          </a:p>
        </p:txBody>
      </p:sp>
      <p:sp>
        <p:nvSpPr>
          <p:cNvPr id="3" name="図プレースホルダー 2"/>
          <p:cNvSpPr>
            <a:spLocks noGrp="1"/>
          </p:cNvSpPr>
          <p:nvPr>
            <p:ph type="pic" idx="1"/>
          </p:nvPr>
        </p:nvSpPr>
        <p:spPr>
          <a:xfrm>
            <a:off x="6982006" y="3200401"/>
            <a:ext cx="9646368" cy="9144002"/>
          </a:xfrm>
        </p:spPr>
        <p:txBody>
          <a:bodyPr tIns="2829852"/>
          <a:lstStyle>
            <a:lvl1pPr marL="0" indent="0" algn="ctr" rtl="0">
              <a:buNone/>
              <a:defRPr sz="3600"/>
            </a:lvl1pPr>
            <a:lvl2pPr marL="816304" indent="0" algn="l" rtl="0">
              <a:buNone/>
              <a:defRPr sz="5025"/>
            </a:lvl2pPr>
            <a:lvl3pPr marL="1632607" indent="0" algn="l" rtl="0">
              <a:buNone/>
              <a:defRPr sz="4275"/>
            </a:lvl3pPr>
            <a:lvl4pPr marL="2448911" indent="0" algn="l" rtl="0">
              <a:buNone/>
              <a:defRPr sz="3600"/>
            </a:lvl4pPr>
            <a:lvl5pPr marL="3265214" indent="0" algn="l" rtl="0">
              <a:buNone/>
              <a:defRPr sz="3600"/>
            </a:lvl5pPr>
            <a:lvl6pPr marL="4081517" indent="0" algn="l" rtl="0">
              <a:buNone/>
              <a:defRPr sz="3600"/>
            </a:lvl6pPr>
            <a:lvl7pPr marL="4897819" indent="0" algn="l" rtl="0">
              <a:buNone/>
              <a:defRPr sz="3600"/>
            </a:lvl7pPr>
            <a:lvl8pPr marL="5714119" indent="0" algn="l" rtl="0">
              <a:buNone/>
              <a:defRPr sz="3600"/>
            </a:lvl8pPr>
            <a:lvl9pPr marL="6530426" indent="0" algn="l" rtl="0">
              <a:buNone/>
              <a:defRPr sz="3600"/>
            </a:lvl9pPr>
          </a:lstStyle>
          <a:p>
            <a:pPr lvl="0"/>
            <a:r>
              <a:rPr lang="ja-JP" altLang="en-US" noProof="0" smtClean="0"/>
              <a:t>アイコンをクリックして図を追加</a:t>
            </a:r>
            <a:endParaRPr lang="ja-JP" altLang="en-US" noProof="0" dirty="0"/>
          </a:p>
        </p:txBody>
      </p:sp>
      <p:sp>
        <p:nvSpPr>
          <p:cNvPr id="4" name="テキスト プレースホルダー 3"/>
          <p:cNvSpPr>
            <a:spLocks noGrp="1"/>
          </p:cNvSpPr>
          <p:nvPr>
            <p:ph type="body" sz="half" idx="2"/>
          </p:nvPr>
        </p:nvSpPr>
        <p:spPr>
          <a:xfrm>
            <a:off x="1657351" y="3200400"/>
            <a:ext cx="5095494" cy="9144000"/>
          </a:xfrm>
        </p:spPr>
        <p:txBody>
          <a:bodyPr/>
          <a:lstStyle>
            <a:lvl1pPr marL="0" indent="0" algn="l" rtl="0">
              <a:spcBef>
                <a:spcPts val="2143"/>
              </a:spcBef>
              <a:buNone/>
              <a:defRPr sz="3225"/>
            </a:lvl1pPr>
            <a:lvl2pPr marL="816304" indent="0" algn="l" rtl="0">
              <a:buNone/>
              <a:defRPr sz="2475"/>
            </a:lvl2pPr>
            <a:lvl3pPr marL="1632607" indent="0" algn="l" rtl="0">
              <a:buNone/>
              <a:defRPr sz="2175"/>
            </a:lvl3pPr>
            <a:lvl4pPr marL="2448911" indent="0" algn="l" rtl="0">
              <a:buNone/>
              <a:defRPr sz="1800"/>
            </a:lvl4pPr>
            <a:lvl5pPr marL="3265214" indent="0" algn="l" rtl="0">
              <a:buNone/>
              <a:defRPr sz="1800"/>
            </a:lvl5pPr>
            <a:lvl6pPr marL="4081517" indent="0" algn="l" rtl="0">
              <a:buNone/>
              <a:defRPr sz="1800"/>
            </a:lvl6pPr>
            <a:lvl7pPr marL="4897819" indent="0" algn="l" rtl="0">
              <a:buNone/>
              <a:defRPr sz="1800"/>
            </a:lvl7pPr>
            <a:lvl8pPr marL="5714119" indent="0" algn="l" rtl="0">
              <a:buNone/>
              <a:defRPr sz="1800"/>
            </a:lvl8pPr>
            <a:lvl9pPr marL="6530426" indent="0" algn="l" rtl="0">
              <a:buNone/>
              <a:defRPr sz="1800"/>
            </a:lvl9pPr>
          </a:lstStyle>
          <a:p>
            <a:pPr lvl="0"/>
            <a:r>
              <a:rPr lang="ja-JP" altLang="en-US" noProof="0" smtClean="0"/>
              <a:t>マスター テキストの書式設定</a:t>
            </a:r>
          </a:p>
        </p:txBody>
      </p:sp>
      <p:sp>
        <p:nvSpPr>
          <p:cNvPr id="5" name="日付プレースホルダー 4"/>
          <p:cNvSpPr>
            <a:spLocks noGrp="1"/>
          </p:cNvSpPr>
          <p:nvPr>
            <p:ph type="dt" sz="half" idx="10"/>
          </p:nvPr>
        </p:nvSpPr>
        <p:spPr/>
        <p:txBody>
          <a:bodyPr/>
          <a:lstStyle>
            <a:lvl1pPr defTabSz="1827367" eaLnBrk="0" fontAlgn="base" hangingPunct="0">
              <a:spcBef>
                <a:spcPct val="0"/>
              </a:spcBef>
              <a:spcAft>
                <a:spcPct val="0"/>
              </a:spcAft>
              <a:defRPr dirty="0">
                <a:cs typeface="ヒラギノ角ゴ ProN W3"/>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defTabSz="1827367" eaLnBrk="0" fontAlgn="base" hangingPunct="0">
              <a:spcBef>
                <a:spcPct val="0"/>
              </a:spcBef>
              <a:spcAft>
                <a:spcPct val="0"/>
              </a:spcAft>
              <a:defRPr>
                <a:cs typeface="ヒラギノ角ゴ ProN W3"/>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1827367" eaLnBrk="0" fontAlgn="base" hangingPunct="0">
              <a:spcBef>
                <a:spcPct val="0"/>
              </a:spcBef>
              <a:spcAft>
                <a:spcPct val="0"/>
              </a:spcAft>
              <a:defRPr dirty="0">
                <a:cs typeface="ヒラギノ角ゴ ProN W3"/>
              </a:defRPr>
            </a:lvl1pPr>
          </a:lstStyle>
          <a:p>
            <a:pPr>
              <a:defRPr/>
            </a:pPr>
            <a:r>
              <a:rPr lang="en-US" altLang="ja-JP"/>
              <a:t>‹#›</a:t>
            </a:r>
            <a:endParaRPr lang="ja-JP" altLang="en-US"/>
          </a:p>
        </p:txBody>
      </p:sp>
    </p:spTree>
    <p:extLst>
      <p:ext uri="{BB962C8B-B14F-4D97-AF65-F5344CB8AC3E}">
        <p14:creationId xmlns:p14="http://schemas.microsoft.com/office/powerpoint/2010/main" val="119209413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noProof="0" smtClean="0"/>
              <a:t>マスター タイトルの書式設定</a:t>
            </a:r>
            <a:endParaRPr lang="ja-JP" altLang="en-US" noProof="0" dirty="0"/>
          </a:p>
        </p:txBody>
      </p:sp>
      <p:sp>
        <p:nvSpPr>
          <p:cNvPr id="3" name="縦書きテキスト プレースホルダー 2"/>
          <p:cNvSpPr>
            <a:spLocks noGrp="1"/>
          </p:cNvSpPr>
          <p:nvPr>
            <p:ph type="body" orient="vert" idx="1"/>
          </p:nvPr>
        </p:nvSpPr>
        <p:spPr/>
        <p:txBody>
          <a:bodyPr vert="eaVert"/>
          <a:lstStyle>
            <a:lvl2pPr rtl="0">
              <a:defRPr/>
            </a:lvl2pPr>
            <a:lvl3pPr rtl="0">
              <a:defRPr/>
            </a:lvl3pPr>
            <a:lvl4pPr rtl="0">
              <a:defRPr/>
            </a:lvl4pPr>
            <a:lvl5pPr rtl="0">
              <a:defRPr/>
            </a:lvl5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dirty="0"/>
          </a:p>
        </p:txBody>
      </p:sp>
      <p:sp>
        <p:nvSpPr>
          <p:cNvPr id="4" name="日付プレースホルダー 3"/>
          <p:cNvSpPr>
            <a:spLocks noGrp="1"/>
          </p:cNvSpPr>
          <p:nvPr>
            <p:ph type="dt" sz="half" idx="10"/>
          </p:nvPr>
        </p:nvSpPr>
        <p:spPr/>
        <p:txBody>
          <a:bodyPr/>
          <a:lstStyle>
            <a:lvl1pPr defTabSz="1827367" eaLnBrk="0" fontAlgn="base" hangingPunct="0">
              <a:spcBef>
                <a:spcPct val="0"/>
              </a:spcBef>
              <a:spcAft>
                <a:spcPct val="0"/>
              </a:spcAft>
              <a:defRPr dirty="0">
                <a:cs typeface="ヒラギノ角ゴ ProN W3"/>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defTabSz="1827367" eaLnBrk="0" fontAlgn="base" hangingPunct="0">
              <a:spcBef>
                <a:spcPct val="0"/>
              </a:spcBef>
              <a:spcAft>
                <a:spcPct val="0"/>
              </a:spcAft>
              <a:defRPr>
                <a:cs typeface="ヒラギノ角ゴ ProN W3"/>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1827367" eaLnBrk="0" fontAlgn="base" hangingPunct="0">
              <a:spcBef>
                <a:spcPct val="0"/>
              </a:spcBef>
              <a:spcAft>
                <a:spcPct val="0"/>
              </a:spcAft>
              <a:defRPr dirty="0">
                <a:cs typeface="ヒラギノ角ゴ ProN W3"/>
              </a:defRPr>
            </a:lvl1pPr>
          </a:lstStyle>
          <a:p>
            <a:pPr>
              <a:defRPr/>
            </a:pPr>
            <a:r>
              <a:rPr lang="en-US" altLang="ja-JP"/>
              <a:t>‹#›</a:t>
            </a:r>
            <a:endParaRPr lang="ja-JP" altLang="en-US"/>
          </a:p>
        </p:txBody>
      </p:sp>
    </p:spTree>
    <p:extLst>
      <p:ext uri="{BB962C8B-B14F-4D97-AF65-F5344CB8AC3E}">
        <p14:creationId xmlns:p14="http://schemas.microsoft.com/office/powerpoint/2010/main" val="92046970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grpSp>
        <p:nvGrpSpPr>
          <p:cNvPr id="4" name="グループ 6"/>
          <p:cNvGrpSpPr>
            <a:grpSpLocks/>
          </p:cNvGrpSpPr>
          <p:nvPr/>
        </p:nvGrpSpPr>
        <p:grpSpPr bwMode="auto">
          <a:xfrm rot="5400000">
            <a:off x="8363347" y="6478986"/>
            <a:ext cx="11264900" cy="126206"/>
            <a:chOff x="1073150" y="1219201"/>
            <a:chExt cx="10058400" cy="63125"/>
          </a:xfrm>
        </p:grpSpPr>
        <p:cxnSp>
          <p:nvCxnSpPr>
            <p:cNvPr id="5" name="直線​​コネクタ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 name="直線​​コネクタ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縦書きタイトル 1"/>
          <p:cNvSpPr>
            <a:spLocks noGrp="1"/>
          </p:cNvSpPr>
          <p:nvPr>
            <p:ph type="title" orient="vert"/>
          </p:nvPr>
        </p:nvSpPr>
        <p:spPr>
          <a:xfrm>
            <a:off x="14058901" y="730250"/>
            <a:ext cx="2571750" cy="11623676"/>
          </a:xfrm>
        </p:spPr>
        <p:txBody>
          <a:bodyPr vert="eaVert" rtlCol="0"/>
          <a:lstStyle/>
          <a:p>
            <a:r>
              <a:rPr lang="ja-JP" altLang="en-US" noProof="0" smtClean="0"/>
              <a:t>マスター タイトルの書式設定</a:t>
            </a:r>
            <a:endParaRPr lang="ja-JP" altLang="en-US" noProof="0" dirty="0"/>
          </a:p>
        </p:txBody>
      </p:sp>
      <p:sp>
        <p:nvSpPr>
          <p:cNvPr id="3" name="縦書きテキスト プレースホルダー 2"/>
          <p:cNvSpPr>
            <a:spLocks noGrp="1"/>
          </p:cNvSpPr>
          <p:nvPr>
            <p:ph type="body" orient="vert" idx="1"/>
          </p:nvPr>
        </p:nvSpPr>
        <p:spPr>
          <a:xfrm>
            <a:off x="1657350" y="730250"/>
            <a:ext cx="12148344" cy="11623676"/>
          </a:xfrm>
        </p:spPr>
        <p:txBody>
          <a:bodyPr vert="eaVert"/>
          <a:lstStyle>
            <a:lvl2pPr rtl="0">
              <a:defRPr/>
            </a:lvl2pPr>
            <a:lvl3pPr rtl="0">
              <a:defRPr/>
            </a:lvl3pPr>
            <a:lvl4pPr rtl="0">
              <a:defRPr/>
            </a:lvl4pPr>
            <a:lvl5pPr rtl="0">
              <a:defRPr/>
            </a:lvl5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dirty="0"/>
          </a:p>
        </p:txBody>
      </p:sp>
      <p:sp>
        <p:nvSpPr>
          <p:cNvPr id="7" name="日付プレースホルダー 3"/>
          <p:cNvSpPr>
            <a:spLocks noGrp="1"/>
          </p:cNvSpPr>
          <p:nvPr>
            <p:ph type="dt" sz="half" idx="10"/>
          </p:nvPr>
        </p:nvSpPr>
        <p:spPr/>
        <p:txBody>
          <a:bodyPr/>
          <a:lstStyle>
            <a:lvl1pPr defTabSz="1827367" eaLnBrk="0" fontAlgn="base" hangingPunct="0">
              <a:spcBef>
                <a:spcPct val="0"/>
              </a:spcBef>
              <a:spcAft>
                <a:spcPct val="0"/>
              </a:spcAft>
              <a:defRPr dirty="0">
                <a:cs typeface="ヒラギノ角ゴ ProN W3"/>
              </a:defRPr>
            </a:lvl1pPr>
          </a:lstStyle>
          <a:p>
            <a:pPr>
              <a:defRPr/>
            </a:pPr>
            <a:endParaRPr lang="ja-JP" altLang="en-US"/>
          </a:p>
        </p:txBody>
      </p:sp>
      <p:sp>
        <p:nvSpPr>
          <p:cNvPr id="8" name="フッター プレースホルダー 4"/>
          <p:cNvSpPr>
            <a:spLocks noGrp="1"/>
          </p:cNvSpPr>
          <p:nvPr>
            <p:ph type="ftr" sz="quarter" idx="11"/>
          </p:nvPr>
        </p:nvSpPr>
        <p:spPr/>
        <p:txBody>
          <a:bodyPr/>
          <a:lstStyle>
            <a:lvl1pPr defTabSz="1827367" eaLnBrk="0" fontAlgn="base" hangingPunct="0">
              <a:spcBef>
                <a:spcPct val="0"/>
              </a:spcBef>
              <a:spcAft>
                <a:spcPct val="0"/>
              </a:spcAft>
              <a:defRPr>
                <a:cs typeface="ヒラギノ角ゴ ProN W3"/>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defTabSz="1827367" eaLnBrk="0" fontAlgn="base" hangingPunct="0">
              <a:spcBef>
                <a:spcPct val="0"/>
              </a:spcBef>
              <a:spcAft>
                <a:spcPct val="0"/>
              </a:spcAft>
              <a:defRPr dirty="0">
                <a:cs typeface="ヒラギノ角ゴ ProN W3"/>
              </a:defRPr>
            </a:lvl1pPr>
          </a:lstStyle>
          <a:p>
            <a:pPr>
              <a:defRPr/>
            </a:pPr>
            <a:r>
              <a:rPr lang="en-US" altLang="ja-JP"/>
              <a:t>‹#›</a:t>
            </a:r>
            <a:endParaRPr lang="ja-JP" altLang="en-US"/>
          </a:p>
        </p:txBody>
      </p:sp>
    </p:spTree>
    <p:extLst>
      <p:ext uri="{BB962C8B-B14F-4D97-AF65-F5344CB8AC3E}">
        <p14:creationId xmlns:p14="http://schemas.microsoft.com/office/powerpoint/2010/main" val="199616898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長方形 6"/>
          <p:cNvSpPr/>
          <p:nvPr/>
        </p:nvSpPr>
        <p:spPr>
          <a:xfrm>
            <a:off x="0" y="11557000"/>
            <a:ext cx="18288000" cy="215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63282" tIns="81641" rIns="163282" bIns="81641" anchor="ctr"/>
          <a:lstStyle/>
          <a:p>
            <a:pPr algn="ctr" defTabSz="685800" eaLnBrk="1" fontAlgn="auto" hangingPunct="1">
              <a:spcBef>
                <a:spcPts val="0"/>
              </a:spcBef>
              <a:spcAft>
                <a:spcPts val="0"/>
              </a:spcAft>
              <a:defRPr/>
            </a:pPr>
            <a:endParaRPr lang="ja-JP" altLang="en-US" sz="1350" dirty="0">
              <a:solidFill>
                <a:srgbClr val="FFFFFF"/>
              </a:solidFill>
              <a:latin typeface="Meiryo UI" panose="020B0604030504040204" pitchFamily="50" charset="-128"/>
              <a:ea typeface="Meiryo UI" panose="020B0604030504040204" pitchFamily="50" charset="-128"/>
            </a:endParaRPr>
          </a:p>
        </p:txBody>
      </p:sp>
      <p:sp>
        <p:nvSpPr>
          <p:cNvPr id="5" name="長方形 7"/>
          <p:cNvSpPr/>
          <p:nvPr/>
        </p:nvSpPr>
        <p:spPr>
          <a:xfrm>
            <a:off x="0" y="0"/>
            <a:ext cx="18288000" cy="215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63282" tIns="81641" rIns="163282" bIns="81641" anchor="ctr"/>
          <a:lstStyle/>
          <a:p>
            <a:pPr algn="ctr" defTabSz="685800" eaLnBrk="1" fontAlgn="auto" hangingPunct="1">
              <a:spcBef>
                <a:spcPts val="0"/>
              </a:spcBef>
              <a:spcAft>
                <a:spcPts val="0"/>
              </a:spcAft>
              <a:defRPr/>
            </a:pPr>
            <a:endParaRPr lang="ja-JP" altLang="en-US" sz="1350" dirty="0">
              <a:solidFill>
                <a:srgbClr val="FFFFFF"/>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986669" y="0"/>
            <a:ext cx="2621286" cy="4584188"/>
          </a:xfrm>
          <a:prstGeom prst="rect">
            <a:avLst/>
          </a:prstGeom>
        </p:spPr>
      </p:pic>
      <p:sp>
        <p:nvSpPr>
          <p:cNvPr id="2" name="タイトル 1"/>
          <p:cNvSpPr>
            <a:spLocks noGrp="1"/>
          </p:cNvSpPr>
          <p:nvPr>
            <p:ph type="ctrTitle"/>
          </p:nvPr>
        </p:nvSpPr>
        <p:spPr>
          <a:xfrm>
            <a:off x="1657351" y="4584191"/>
            <a:ext cx="15144750" cy="4439382"/>
          </a:xfrm>
        </p:spPr>
        <p:txBody>
          <a:bodyPr rtlCol="0" anchor="ctr">
            <a:normAutofit/>
          </a:bodyPr>
          <a:lstStyle>
            <a:lvl1pPr algn="l" rtl="0">
              <a:defRPr sz="7875" cap="all" baseline="0">
                <a:latin typeface="Meiryo UI" panose="020B0604030504040204" pitchFamily="50" charset="-128"/>
                <a:ea typeface="Meiryo UI" panose="020B0604030504040204" pitchFamily="50" charset="-128"/>
              </a:defRPr>
            </a:lvl1pPr>
          </a:lstStyle>
          <a:p>
            <a:r>
              <a:rPr lang="ja-JP" altLang="en-US" noProof="0" smtClean="0"/>
              <a:t>マスター タイトルの書式設定</a:t>
            </a:r>
            <a:endParaRPr lang="ja-JP" altLang="en-US" noProof="0" dirty="0"/>
          </a:p>
        </p:txBody>
      </p:sp>
      <p:sp>
        <p:nvSpPr>
          <p:cNvPr id="3" name="サブタイトル 2"/>
          <p:cNvSpPr>
            <a:spLocks noGrp="1"/>
          </p:cNvSpPr>
          <p:nvPr>
            <p:ph type="subTitle" idx="1"/>
          </p:nvPr>
        </p:nvSpPr>
        <p:spPr>
          <a:xfrm>
            <a:off x="1657348" y="9023571"/>
            <a:ext cx="15144752" cy="1911130"/>
          </a:xfrm>
        </p:spPr>
        <p:txBody>
          <a:bodyPr/>
          <a:lstStyle>
            <a:lvl1pPr marL="0" indent="0" algn="l" rtl="0">
              <a:spcBef>
                <a:spcPts val="0"/>
              </a:spcBef>
              <a:buNone/>
              <a:defRPr sz="3225">
                <a:latin typeface="Meiryo UI" panose="020B0604030504040204" pitchFamily="50" charset="-128"/>
                <a:ea typeface="Meiryo UI" panose="020B0604030504040204" pitchFamily="50" charset="-128"/>
              </a:defRPr>
            </a:lvl1pPr>
            <a:lvl2pPr marL="816410" indent="0" algn="ctr" rtl="0">
              <a:buNone/>
              <a:defRPr sz="3600"/>
            </a:lvl2pPr>
            <a:lvl3pPr marL="1632821" indent="0" algn="ctr" rtl="0">
              <a:buNone/>
              <a:defRPr sz="3225"/>
            </a:lvl3pPr>
            <a:lvl4pPr marL="2449232" indent="0" algn="ctr" rtl="0">
              <a:buNone/>
              <a:defRPr sz="2850"/>
            </a:lvl4pPr>
            <a:lvl5pPr marL="3265643" indent="0" algn="ctr" rtl="0">
              <a:buNone/>
              <a:defRPr sz="2850"/>
            </a:lvl5pPr>
            <a:lvl6pPr marL="4082053" indent="0" algn="ctr" rtl="0">
              <a:buNone/>
              <a:defRPr sz="2850"/>
            </a:lvl6pPr>
            <a:lvl7pPr marL="4898464" indent="0" algn="ctr" rtl="0">
              <a:buNone/>
              <a:defRPr sz="2850"/>
            </a:lvl7pPr>
            <a:lvl8pPr marL="5714874" indent="0" algn="ctr" rtl="0">
              <a:buNone/>
              <a:defRPr sz="2850"/>
            </a:lvl8pPr>
            <a:lvl9pPr marL="6531285" indent="0" algn="ctr" rtl="0">
              <a:buNone/>
              <a:defRPr sz="2850"/>
            </a:lvl9pPr>
          </a:lstStyle>
          <a:p>
            <a:r>
              <a:rPr lang="ja-JP" altLang="en-US" noProof="0" smtClean="0"/>
              <a:t>マスター サブタイトルの書式設定</a:t>
            </a:r>
            <a:endParaRPr lang="ja-JP" altLang="en-US" noProof="0" dirty="0"/>
          </a:p>
        </p:txBody>
      </p:sp>
      <p:sp>
        <p:nvSpPr>
          <p:cNvPr id="7" name="日付プレースホルダー 3"/>
          <p:cNvSpPr>
            <a:spLocks noGrp="1"/>
          </p:cNvSpPr>
          <p:nvPr>
            <p:ph type="dt" sz="half" idx="10"/>
          </p:nvPr>
        </p:nvSpPr>
        <p:spPr/>
        <p:txBody>
          <a:bodyPr/>
          <a:lstStyle>
            <a:lvl1pPr defTabSz="1827367" eaLnBrk="0" fontAlgn="base" hangingPunct="0">
              <a:spcBef>
                <a:spcPct val="0"/>
              </a:spcBef>
              <a:spcAft>
                <a:spcPct val="0"/>
              </a:spcAft>
              <a:defRPr dirty="0">
                <a:latin typeface="Meiryo UI" panose="020B0604030504040204" pitchFamily="50" charset="-128"/>
                <a:ea typeface="Meiryo UI" panose="020B0604030504040204" pitchFamily="50" charset="-128"/>
                <a:cs typeface="ヒラギノ角ゴ ProN W3"/>
              </a:defRPr>
            </a:lvl1pPr>
          </a:lstStyle>
          <a:p>
            <a:pPr>
              <a:defRPr/>
            </a:pPr>
            <a:endParaRPr lang="ja-JP" altLang="en-US"/>
          </a:p>
        </p:txBody>
      </p:sp>
      <p:sp>
        <p:nvSpPr>
          <p:cNvPr id="8" name="フッター プレースホルダー 4"/>
          <p:cNvSpPr>
            <a:spLocks noGrp="1"/>
          </p:cNvSpPr>
          <p:nvPr>
            <p:ph type="ftr" sz="quarter" idx="11"/>
          </p:nvPr>
        </p:nvSpPr>
        <p:spPr/>
        <p:txBody>
          <a:bodyPr/>
          <a:lstStyle>
            <a:lvl1pPr defTabSz="1827367" eaLnBrk="0" fontAlgn="base" hangingPunct="0">
              <a:spcBef>
                <a:spcPct val="0"/>
              </a:spcBef>
              <a:spcAft>
                <a:spcPct val="0"/>
              </a:spcAft>
              <a:defRPr dirty="0">
                <a:latin typeface="Meiryo UI" panose="020B0604030504040204" pitchFamily="50" charset="-128"/>
                <a:ea typeface="Meiryo UI" panose="020B0604030504040204" pitchFamily="50" charset="-128"/>
                <a:cs typeface="ヒラギノ角ゴ ProN W3"/>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defTabSz="1827367" eaLnBrk="0" fontAlgn="base" hangingPunct="0">
              <a:spcBef>
                <a:spcPct val="0"/>
              </a:spcBef>
              <a:spcAft>
                <a:spcPct val="0"/>
              </a:spcAft>
              <a:defRPr smtClean="0">
                <a:latin typeface="Meiryo UI" panose="020B0604030504040204" pitchFamily="50" charset="-128"/>
                <a:ea typeface="Meiryo UI" panose="020B0604030504040204" pitchFamily="50" charset="-128"/>
                <a:cs typeface="ヒラギノ角ゴ ProN W3"/>
              </a:defRPr>
            </a:lvl1pPr>
          </a:lstStyle>
          <a:p>
            <a:pPr>
              <a:defRPr/>
            </a:pPr>
            <a:fld id="{92006D4F-3A3F-4711-B4C6-6A15597FAF50}" type="slidenum">
              <a:rPr lang="en-US" altLang="ja-JP"/>
              <a:pPr>
                <a:defRPr/>
              </a:pPr>
              <a:t>‹#›</a:t>
            </a:fld>
            <a:endParaRPr lang="ja-JP" altLang="en-US" dirty="0"/>
          </a:p>
        </p:txBody>
      </p:sp>
    </p:spTree>
    <p:extLst>
      <p:ext uri="{BB962C8B-B14F-4D97-AF65-F5344CB8AC3E}">
        <p14:creationId xmlns:p14="http://schemas.microsoft.com/office/powerpoint/2010/main" val="422778473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noProof="0" smtClean="0"/>
              <a:t>マスター タイトルの書式設定</a:t>
            </a:r>
            <a:endParaRPr lang="ja-JP" altLang="en-US" noProof="0" dirty="0"/>
          </a:p>
        </p:txBody>
      </p:sp>
      <p:sp>
        <p:nvSpPr>
          <p:cNvPr id="3" name="コンテンツ プレースホルダー 2"/>
          <p:cNvSpPr>
            <a:spLocks noGrp="1"/>
          </p:cNvSpPr>
          <p:nvPr>
            <p:ph idx="1"/>
          </p:nvPr>
        </p:nvSpPr>
        <p:spPr/>
        <p:txBody>
          <a:body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dirty="0"/>
          </a:p>
        </p:txBody>
      </p:sp>
      <p:sp>
        <p:nvSpPr>
          <p:cNvPr id="4" name="日付プレースホルダー 3"/>
          <p:cNvSpPr>
            <a:spLocks noGrp="1"/>
          </p:cNvSpPr>
          <p:nvPr>
            <p:ph type="dt" sz="half" idx="10"/>
          </p:nvPr>
        </p:nvSpPr>
        <p:spPr/>
        <p:txBody>
          <a:bodyPr/>
          <a:lstStyle>
            <a:lvl1pPr defTabSz="1827367" eaLnBrk="0" fontAlgn="base" hangingPunct="0">
              <a:spcBef>
                <a:spcPct val="0"/>
              </a:spcBef>
              <a:spcAft>
                <a:spcPct val="0"/>
              </a:spcAft>
              <a:defRPr dirty="0">
                <a:cs typeface="ヒラギノ角ゴ ProN W3"/>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defTabSz="1827367" eaLnBrk="0" fontAlgn="base" hangingPunct="0">
              <a:spcBef>
                <a:spcPct val="0"/>
              </a:spcBef>
              <a:spcAft>
                <a:spcPct val="0"/>
              </a:spcAft>
              <a:defRPr>
                <a:cs typeface="ヒラギノ角ゴ ProN W3"/>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1827367" eaLnBrk="0" fontAlgn="base" hangingPunct="0">
              <a:spcBef>
                <a:spcPct val="0"/>
              </a:spcBef>
              <a:spcAft>
                <a:spcPct val="0"/>
              </a:spcAft>
              <a:defRPr>
                <a:cs typeface="ヒラギノ角ゴ ProN W3"/>
              </a:defRPr>
            </a:lvl1pPr>
          </a:lstStyle>
          <a:p>
            <a:pPr>
              <a:defRPr/>
            </a:pPr>
            <a:fld id="{E2CA8D31-CA0B-4FFC-A88B-A6D3D6C0B966}" type="slidenum">
              <a:rPr lang="en-US" altLang="ja-JP"/>
              <a:pPr>
                <a:defRPr/>
              </a:pPr>
              <a:t>‹#›</a:t>
            </a:fld>
            <a:endParaRPr lang="ja-JP" altLang="en-US" dirty="0"/>
          </a:p>
        </p:txBody>
      </p:sp>
    </p:spTree>
    <p:extLst>
      <p:ext uri="{BB962C8B-B14F-4D97-AF65-F5344CB8AC3E}">
        <p14:creationId xmlns:p14="http://schemas.microsoft.com/office/powerpoint/2010/main" val="309523525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タイトル スライドと図">
    <p:spTree>
      <p:nvGrpSpPr>
        <p:cNvPr id="1" name=""/>
        <p:cNvGrpSpPr/>
        <p:nvPr/>
      </p:nvGrpSpPr>
      <p:grpSpPr>
        <a:xfrm>
          <a:off x="0" y="0"/>
          <a:ext cx="0" cy="0"/>
          <a:chOff x="0" y="0"/>
          <a:chExt cx="0" cy="0"/>
        </a:xfrm>
      </p:grpSpPr>
      <p:grpSp>
        <p:nvGrpSpPr>
          <p:cNvPr id="5" name="グループ 12"/>
          <p:cNvGrpSpPr>
            <a:grpSpLocks/>
          </p:cNvGrpSpPr>
          <p:nvPr/>
        </p:nvGrpSpPr>
        <p:grpSpPr bwMode="auto">
          <a:xfrm rot="10800000">
            <a:off x="0" y="11290300"/>
            <a:ext cx="18288000" cy="127000"/>
            <a:chOff x="507492" y="1501519"/>
            <a:chExt cx="8129016" cy="63125"/>
          </a:xfrm>
        </p:grpSpPr>
        <p:cxnSp>
          <p:nvCxnSpPr>
            <p:cNvPr id="6" name="直線コネクタ 5"/>
            <p:cNvCxnSpPr/>
            <p:nvPr/>
          </p:nvCxnSpPr>
          <p:spPr>
            <a:xfrm>
              <a:off x="508021"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 name="直線​​コネクタ 17"/>
            <p:cNvCxnSpPr/>
            <p:nvPr/>
          </p:nvCxnSpPr>
          <p:spPr>
            <a:xfrm>
              <a:off x="508021"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8" name="グループ 13"/>
          <p:cNvGrpSpPr>
            <a:grpSpLocks/>
          </p:cNvGrpSpPr>
          <p:nvPr/>
        </p:nvGrpSpPr>
        <p:grpSpPr bwMode="auto">
          <a:xfrm>
            <a:off x="0" y="2286000"/>
            <a:ext cx="18288000" cy="127000"/>
            <a:chOff x="507492" y="1501519"/>
            <a:chExt cx="8129016" cy="63125"/>
          </a:xfrm>
        </p:grpSpPr>
        <p:cxnSp>
          <p:nvCxnSpPr>
            <p:cNvPr id="9" name="直線コネクタ 8"/>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 name="直線​​コネクタ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2" name="長方形 6"/>
          <p:cNvSpPr/>
          <p:nvPr/>
        </p:nvSpPr>
        <p:spPr>
          <a:xfrm>
            <a:off x="0" y="11557000"/>
            <a:ext cx="18288000" cy="215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63282" tIns="81641" rIns="163282" bIns="81641" anchor="ctr"/>
          <a:lstStyle/>
          <a:p>
            <a:pPr algn="ctr" defTabSz="685800" eaLnBrk="1" fontAlgn="auto" hangingPunct="1">
              <a:spcBef>
                <a:spcPts val="0"/>
              </a:spcBef>
              <a:spcAft>
                <a:spcPts val="0"/>
              </a:spcAft>
              <a:defRPr/>
            </a:pPr>
            <a:endParaRPr lang="ja-JP" altLang="en-US" sz="1350" dirty="0">
              <a:solidFill>
                <a:srgbClr val="FFFFFF"/>
              </a:solidFill>
              <a:latin typeface="Meiryo UI" panose="020B0604030504040204" pitchFamily="50" charset="-128"/>
              <a:ea typeface="Meiryo UI" panose="020B0604030504040204" pitchFamily="50" charset="-128"/>
            </a:endParaRPr>
          </a:p>
        </p:txBody>
      </p:sp>
      <p:sp>
        <p:nvSpPr>
          <p:cNvPr id="13" name="長方形 7"/>
          <p:cNvSpPr/>
          <p:nvPr/>
        </p:nvSpPr>
        <p:spPr>
          <a:xfrm>
            <a:off x="0" y="0"/>
            <a:ext cx="18288000" cy="215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63282" tIns="81641" rIns="163282" bIns="81641" anchor="ctr"/>
          <a:lstStyle/>
          <a:p>
            <a:pPr algn="ctr" defTabSz="685800" eaLnBrk="1" fontAlgn="auto" hangingPunct="1">
              <a:spcBef>
                <a:spcPts val="0"/>
              </a:spcBef>
              <a:spcAft>
                <a:spcPts val="0"/>
              </a:spcAft>
              <a:defRPr/>
            </a:pPr>
            <a:endParaRPr lang="ja-JP" altLang="en-US" sz="1350" dirty="0">
              <a:solidFill>
                <a:srgbClr val="FFFFFF"/>
              </a:solidFill>
              <a:latin typeface="Meiryo UI" panose="020B0604030504040204" pitchFamily="50" charset="-128"/>
              <a:ea typeface="Meiryo UI" panose="020B0604030504040204" pitchFamily="50" charset="-128"/>
            </a:endParaRPr>
          </a:p>
        </p:txBody>
      </p:sp>
      <p:pic>
        <p:nvPicPr>
          <p:cNvPr id="14" name="画像 9"/>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988821" y="0"/>
            <a:ext cx="2621286" cy="4584188"/>
          </a:xfrm>
          <a:prstGeom prst="rect">
            <a:avLst/>
          </a:prstGeom>
        </p:spPr>
      </p:pic>
      <p:sp>
        <p:nvSpPr>
          <p:cNvPr id="15" name="操作方法のテキスト"/>
          <p:cNvSpPr/>
          <p:nvPr/>
        </p:nvSpPr>
        <p:spPr>
          <a:xfrm>
            <a:off x="18516600" y="0"/>
            <a:ext cx="1943100" cy="13716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163282" tIns="81641" rIns="163282" bIns="81641"/>
          <a:lstStyle/>
          <a:p>
            <a:pPr defTabSz="685800" eaLnBrk="1" fontAlgn="auto" hangingPunct="1">
              <a:spcBef>
                <a:spcPts val="0"/>
              </a:spcBef>
              <a:spcAft>
                <a:spcPts val="0"/>
              </a:spcAft>
              <a:defRPr/>
            </a:pPr>
            <a:r>
              <a:rPr lang="ja-JP" altLang="en-US" sz="2175" b="1" i="1" dirty="0">
                <a:solidFill>
                  <a:srgbClr val="FFFFFF"/>
                </a:solidFill>
                <a:latin typeface="Meiryo UI" panose="020B0604030504040204" pitchFamily="50" charset="-128"/>
                <a:ea typeface="Meiryo UI" panose="020B0604030504040204" pitchFamily="50" charset="-128"/>
                <a:cs typeface="Arial" pitchFamily="34" charset="0"/>
              </a:rPr>
              <a:t>注</a:t>
            </a:r>
            <a:r>
              <a:rPr lang="en-US" altLang="ja-JP" sz="2175" b="1" i="1" dirty="0">
                <a:solidFill>
                  <a:srgbClr val="FFFFFF"/>
                </a:solidFill>
                <a:latin typeface="Meiryo UI" panose="020B0604030504040204" pitchFamily="50" charset="-128"/>
                <a:ea typeface="Meiryo UI" panose="020B0604030504040204" pitchFamily="50" charset="-128"/>
                <a:cs typeface="Arial" pitchFamily="34" charset="0"/>
              </a:rPr>
              <a:t>:</a:t>
            </a:r>
          </a:p>
          <a:p>
            <a:pPr defTabSz="685800" eaLnBrk="1" fontAlgn="auto" hangingPunct="1">
              <a:spcBef>
                <a:spcPts val="0"/>
              </a:spcBef>
              <a:spcAft>
                <a:spcPts val="0"/>
              </a:spcAft>
              <a:defRPr/>
            </a:pPr>
            <a:r>
              <a:rPr lang="ja-JP" altLang="en-US" sz="2175" i="1" dirty="0">
                <a:solidFill>
                  <a:srgbClr val="FFFFFF"/>
                </a:solidFill>
                <a:latin typeface="Meiryo UI" panose="020B0604030504040204" pitchFamily="50" charset="-128"/>
                <a:ea typeface="Meiryo UI" panose="020B0604030504040204" pitchFamily="50" charset="-128"/>
                <a:cs typeface="Arial" pitchFamily="34" charset="0"/>
              </a:rPr>
              <a:t>このスライド上の画像を変更するには、図を選択して削除します。次に、プレースホルダーの画像アイコンをクリックして独自の画像を挿入します。</a:t>
            </a:r>
          </a:p>
        </p:txBody>
      </p:sp>
      <p:sp>
        <p:nvSpPr>
          <p:cNvPr id="2" name="タイトル 1"/>
          <p:cNvSpPr>
            <a:spLocks noGrp="1"/>
          </p:cNvSpPr>
          <p:nvPr>
            <p:ph type="ctrTitle"/>
          </p:nvPr>
        </p:nvSpPr>
        <p:spPr>
          <a:xfrm>
            <a:off x="1657350" y="4584191"/>
            <a:ext cx="8601076" cy="4439382"/>
          </a:xfrm>
        </p:spPr>
        <p:txBody>
          <a:bodyPr rtlCol="0" anchor="ctr">
            <a:normAutofit/>
          </a:bodyPr>
          <a:lstStyle>
            <a:lvl1pPr algn="l" rtl="0">
              <a:defRPr sz="7875" cap="all" baseline="0">
                <a:latin typeface="Meiryo UI" panose="020B0604030504040204" pitchFamily="50" charset="-128"/>
                <a:ea typeface="Meiryo UI" panose="020B0604030504040204" pitchFamily="50" charset="-128"/>
              </a:defRPr>
            </a:lvl1pPr>
          </a:lstStyle>
          <a:p>
            <a:r>
              <a:rPr lang="ja-JP" altLang="en-US" noProof="0" smtClean="0"/>
              <a:t>マスター タイトルの書式設定</a:t>
            </a:r>
            <a:endParaRPr lang="ja-JP" altLang="en-US" noProof="0" dirty="0"/>
          </a:p>
        </p:txBody>
      </p:sp>
      <p:sp>
        <p:nvSpPr>
          <p:cNvPr id="3" name="サブタイトル 2"/>
          <p:cNvSpPr>
            <a:spLocks noGrp="1"/>
          </p:cNvSpPr>
          <p:nvPr>
            <p:ph type="subTitle" idx="1"/>
          </p:nvPr>
        </p:nvSpPr>
        <p:spPr>
          <a:xfrm>
            <a:off x="1657350" y="9023571"/>
            <a:ext cx="8601076" cy="1911130"/>
          </a:xfrm>
        </p:spPr>
        <p:txBody>
          <a:bodyPr/>
          <a:lstStyle>
            <a:lvl1pPr marL="0" indent="0" algn="l" rtl="0">
              <a:spcBef>
                <a:spcPts val="0"/>
              </a:spcBef>
              <a:buNone/>
              <a:defRPr sz="3225">
                <a:latin typeface="Meiryo UI" panose="020B0604030504040204" pitchFamily="50" charset="-128"/>
                <a:ea typeface="Meiryo UI" panose="020B0604030504040204" pitchFamily="50" charset="-128"/>
              </a:defRPr>
            </a:lvl1pPr>
            <a:lvl2pPr marL="816410" indent="0" algn="ctr" rtl="0">
              <a:buNone/>
              <a:defRPr sz="3600"/>
            </a:lvl2pPr>
            <a:lvl3pPr marL="1632821" indent="0" algn="ctr" rtl="0">
              <a:buNone/>
              <a:defRPr sz="3225"/>
            </a:lvl3pPr>
            <a:lvl4pPr marL="2449232" indent="0" algn="ctr" rtl="0">
              <a:buNone/>
              <a:defRPr sz="2850"/>
            </a:lvl4pPr>
            <a:lvl5pPr marL="3265643" indent="0" algn="ctr" rtl="0">
              <a:buNone/>
              <a:defRPr sz="2850"/>
            </a:lvl5pPr>
            <a:lvl6pPr marL="4082053" indent="0" algn="ctr" rtl="0">
              <a:buNone/>
              <a:defRPr sz="2850"/>
            </a:lvl6pPr>
            <a:lvl7pPr marL="4898464" indent="0" algn="ctr" rtl="0">
              <a:buNone/>
              <a:defRPr sz="2850"/>
            </a:lvl7pPr>
            <a:lvl8pPr marL="5714874" indent="0" algn="ctr" rtl="0">
              <a:buNone/>
              <a:defRPr sz="2850"/>
            </a:lvl8pPr>
            <a:lvl9pPr marL="6531285" indent="0" algn="ctr" rtl="0">
              <a:buNone/>
              <a:defRPr sz="2850"/>
            </a:lvl9pPr>
          </a:lstStyle>
          <a:p>
            <a:r>
              <a:rPr lang="ja-JP" altLang="en-US" noProof="0" smtClean="0"/>
              <a:t>マスター サブタイトルの書式設定</a:t>
            </a:r>
            <a:endParaRPr lang="ja-JP" altLang="en-US" noProof="0" dirty="0"/>
          </a:p>
        </p:txBody>
      </p:sp>
      <p:sp>
        <p:nvSpPr>
          <p:cNvPr id="11" name="図プレースホルダー 10"/>
          <p:cNvSpPr>
            <a:spLocks noGrp="1"/>
          </p:cNvSpPr>
          <p:nvPr>
            <p:ph type="pic" sz="quarter" idx="13"/>
          </p:nvPr>
        </p:nvSpPr>
        <p:spPr>
          <a:xfrm>
            <a:off x="10471597" y="2621312"/>
            <a:ext cx="7816406" cy="8417208"/>
          </a:xfrm>
          <a:solidFill>
            <a:schemeClr val="tx1">
              <a:lumMod val="20000"/>
              <a:lumOff val="80000"/>
            </a:schemeClr>
          </a:solidFill>
        </p:spPr>
        <p:txBody>
          <a:bodyPr tIns="2394804"/>
          <a:lstStyle>
            <a:lvl1pPr marL="0" indent="0" algn="ctr" rtl="0">
              <a:buNone/>
              <a:defRPr>
                <a:latin typeface="Meiryo UI" panose="020B0604030504040204" pitchFamily="50" charset="-128"/>
                <a:ea typeface="Meiryo UI" panose="020B0604030504040204" pitchFamily="50" charset="-128"/>
              </a:defRPr>
            </a:lvl1pPr>
          </a:lstStyle>
          <a:p>
            <a:pPr lvl="0"/>
            <a:r>
              <a:rPr lang="ja-JP" altLang="en-US" noProof="0" smtClean="0"/>
              <a:t>アイコンをクリックして図を追加</a:t>
            </a:r>
            <a:endParaRPr lang="ja-JP" altLang="en-US" noProof="0" dirty="0"/>
          </a:p>
        </p:txBody>
      </p:sp>
    </p:spTree>
    <p:extLst>
      <p:ext uri="{BB962C8B-B14F-4D97-AF65-F5344CB8AC3E}">
        <p14:creationId xmlns:p14="http://schemas.microsoft.com/office/powerpoint/2010/main" val="305325716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grpSp>
        <p:nvGrpSpPr>
          <p:cNvPr id="4" name="グループ 7"/>
          <p:cNvGrpSpPr>
            <a:grpSpLocks/>
          </p:cNvGrpSpPr>
          <p:nvPr/>
        </p:nvGrpSpPr>
        <p:grpSpPr bwMode="auto">
          <a:xfrm>
            <a:off x="0" y="5029200"/>
            <a:ext cx="18288000" cy="6388100"/>
            <a:chOff x="647402" y="2514600"/>
            <a:chExt cx="10838688" cy="3194035"/>
          </a:xfrm>
        </p:grpSpPr>
        <p:grpSp>
          <p:nvGrpSpPr>
            <p:cNvPr id="5" name="グループ 8"/>
            <p:cNvGrpSpPr>
              <a:grpSpLocks/>
            </p:cNvGrpSpPr>
            <p:nvPr/>
          </p:nvGrpSpPr>
          <p:grpSpPr bwMode="auto">
            <a:xfrm>
              <a:off x="647402" y="2514600"/>
              <a:ext cx="10838688" cy="63125"/>
              <a:chOff x="507492" y="1501519"/>
              <a:chExt cx="8129016" cy="63125"/>
            </a:xfrm>
          </p:grpSpPr>
          <p:cxnSp>
            <p:nvCxnSpPr>
              <p:cNvPr id="10" name="直線​​コネクタ 13"/>
              <p:cNvCxnSpPr/>
              <p:nvPr/>
            </p:nvCxnSpPr>
            <p:spPr>
              <a:xfrm>
                <a:off x="507492" y="1565018"/>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6" name="長方形 9"/>
            <p:cNvSpPr/>
            <p:nvPr/>
          </p:nvSpPr>
          <p:spPr>
            <a:xfrm>
              <a:off x="647402" y="2640806"/>
              <a:ext cx="10838688" cy="29416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ja-JP" altLang="en-US" sz="1350" dirty="0">
                <a:solidFill>
                  <a:srgbClr val="FFFFFF"/>
                </a:solidFill>
              </a:endParaRPr>
            </a:p>
          </p:txBody>
        </p:sp>
        <p:grpSp>
          <p:nvGrpSpPr>
            <p:cNvPr id="7" name="グループ 10"/>
            <p:cNvGrpSpPr>
              <a:grpSpLocks/>
            </p:cNvGrpSpPr>
            <p:nvPr/>
          </p:nvGrpSpPr>
          <p:grpSpPr bwMode="auto">
            <a:xfrm rot="10800000">
              <a:off x="647402" y="5645510"/>
              <a:ext cx="10838688" cy="63125"/>
              <a:chOff x="507492" y="1501519"/>
              <a:chExt cx="8129016" cy="63125"/>
            </a:xfrm>
          </p:grpSpPr>
          <p:cxnSp>
            <p:nvCxnSpPr>
              <p:cNvPr id="8" name="直線​​コネクタ 11"/>
              <p:cNvCxnSpPr/>
              <p:nvPr/>
            </p:nvCxnSpPr>
            <p:spPr>
              <a:xfrm>
                <a:off x="508021" y="1565018"/>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直線​​コネクタ 12"/>
              <p:cNvCxnSpPr/>
              <p:nvPr/>
            </p:nvCxnSpPr>
            <p:spPr>
              <a:xfrm>
                <a:off x="508021"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12" name="画像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88821" y="0"/>
            <a:ext cx="2674782" cy="5943612"/>
          </a:xfrm>
          <a:prstGeom prst="rect">
            <a:avLst/>
          </a:prstGeom>
        </p:spPr>
      </p:pic>
      <p:sp>
        <p:nvSpPr>
          <p:cNvPr id="2" name="タイトル 1"/>
          <p:cNvSpPr>
            <a:spLocks noGrp="1"/>
          </p:cNvSpPr>
          <p:nvPr>
            <p:ph type="title"/>
          </p:nvPr>
        </p:nvSpPr>
        <p:spPr>
          <a:xfrm>
            <a:off x="1657350" y="5943612"/>
            <a:ext cx="15106648" cy="3368300"/>
          </a:xfrm>
        </p:spPr>
        <p:txBody>
          <a:bodyPr rtlCol="0" anchor="ctr">
            <a:normAutofit/>
          </a:bodyPr>
          <a:lstStyle>
            <a:lvl1pPr algn="l" rtl="0">
              <a:defRPr sz="7875" cap="all" baseline="0">
                <a:solidFill>
                  <a:schemeClr val="bg1"/>
                </a:solidFill>
              </a:defRPr>
            </a:lvl1pPr>
          </a:lstStyle>
          <a:p>
            <a:r>
              <a:rPr lang="ja-JP" altLang="en-US" noProof="0" smtClean="0"/>
              <a:t>マスター タイトルの書式設定</a:t>
            </a:r>
            <a:endParaRPr lang="ja-JP" altLang="en-US" noProof="0" dirty="0"/>
          </a:p>
        </p:txBody>
      </p:sp>
      <p:sp>
        <p:nvSpPr>
          <p:cNvPr id="3" name="テキスト プレースホルダー 2"/>
          <p:cNvSpPr>
            <a:spLocks noGrp="1"/>
          </p:cNvSpPr>
          <p:nvPr>
            <p:ph type="body" idx="1"/>
          </p:nvPr>
        </p:nvSpPr>
        <p:spPr>
          <a:xfrm>
            <a:off x="1657350" y="9311912"/>
            <a:ext cx="15106648" cy="1019500"/>
          </a:xfrm>
        </p:spPr>
        <p:txBody>
          <a:bodyPr/>
          <a:lstStyle>
            <a:lvl1pPr marL="0" indent="0" algn="l" rtl="0">
              <a:spcBef>
                <a:spcPts val="0"/>
              </a:spcBef>
              <a:buNone/>
              <a:defRPr sz="2850">
                <a:solidFill>
                  <a:schemeClr val="bg1"/>
                </a:solidFill>
              </a:defRPr>
            </a:lvl1pPr>
            <a:lvl2pPr marL="816410" indent="0" algn="l" rtl="0">
              <a:buNone/>
              <a:defRPr sz="3600">
                <a:solidFill>
                  <a:schemeClr val="tx1">
                    <a:tint val="75000"/>
                  </a:schemeClr>
                </a:solidFill>
              </a:defRPr>
            </a:lvl2pPr>
            <a:lvl3pPr marL="1632821" indent="0" algn="l" rtl="0">
              <a:buNone/>
              <a:defRPr sz="3225">
                <a:solidFill>
                  <a:schemeClr val="tx1">
                    <a:tint val="75000"/>
                  </a:schemeClr>
                </a:solidFill>
              </a:defRPr>
            </a:lvl3pPr>
            <a:lvl4pPr marL="2449232" indent="0" algn="l" rtl="0">
              <a:buNone/>
              <a:defRPr sz="2850">
                <a:solidFill>
                  <a:schemeClr val="tx1">
                    <a:tint val="75000"/>
                  </a:schemeClr>
                </a:solidFill>
              </a:defRPr>
            </a:lvl4pPr>
            <a:lvl5pPr marL="3265643" indent="0" algn="l" rtl="0">
              <a:buNone/>
              <a:defRPr sz="2850">
                <a:solidFill>
                  <a:schemeClr val="tx1">
                    <a:tint val="75000"/>
                  </a:schemeClr>
                </a:solidFill>
              </a:defRPr>
            </a:lvl5pPr>
            <a:lvl6pPr marL="4082053" indent="0" algn="l" rtl="0">
              <a:buNone/>
              <a:defRPr sz="2850">
                <a:solidFill>
                  <a:schemeClr val="tx1">
                    <a:tint val="75000"/>
                  </a:schemeClr>
                </a:solidFill>
              </a:defRPr>
            </a:lvl6pPr>
            <a:lvl7pPr marL="4898464" indent="0" algn="l" rtl="0">
              <a:buNone/>
              <a:defRPr sz="2850">
                <a:solidFill>
                  <a:schemeClr val="tx1">
                    <a:tint val="75000"/>
                  </a:schemeClr>
                </a:solidFill>
              </a:defRPr>
            </a:lvl7pPr>
            <a:lvl8pPr marL="5714874" indent="0" algn="l" rtl="0">
              <a:buNone/>
              <a:defRPr sz="2850">
                <a:solidFill>
                  <a:schemeClr val="tx1">
                    <a:tint val="75000"/>
                  </a:schemeClr>
                </a:solidFill>
              </a:defRPr>
            </a:lvl8pPr>
            <a:lvl9pPr marL="6531285" indent="0" algn="l" rtl="0">
              <a:buNone/>
              <a:defRPr sz="2850">
                <a:solidFill>
                  <a:schemeClr val="tx1">
                    <a:tint val="75000"/>
                  </a:schemeClr>
                </a:solidFill>
              </a:defRPr>
            </a:lvl9pPr>
          </a:lstStyle>
          <a:p>
            <a:pPr lvl="0"/>
            <a:r>
              <a:rPr lang="ja-JP" altLang="en-US" noProof="0" smtClean="0"/>
              <a:t>マスター テキストの書式設定</a:t>
            </a:r>
          </a:p>
        </p:txBody>
      </p:sp>
      <p:sp>
        <p:nvSpPr>
          <p:cNvPr id="13" name="日付プレースホルダー 3"/>
          <p:cNvSpPr>
            <a:spLocks noGrp="1"/>
          </p:cNvSpPr>
          <p:nvPr>
            <p:ph type="dt" sz="half" idx="10"/>
          </p:nvPr>
        </p:nvSpPr>
        <p:spPr/>
        <p:txBody>
          <a:bodyPr/>
          <a:lstStyle>
            <a:lvl1pPr defTabSz="1827367" eaLnBrk="0" fontAlgn="base" hangingPunct="0">
              <a:spcBef>
                <a:spcPct val="0"/>
              </a:spcBef>
              <a:spcAft>
                <a:spcPct val="0"/>
              </a:spcAft>
              <a:defRPr dirty="0">
                <a:cs typeface="ヒラギノ角ゴ ProN W3"/>
              </a:defRPr>
            </a:lvl1pPr>
          </a:lstStyle>
          <a:p>
            <a:pPr>
              <a:defRPr/>
            </a:pPr>
            <a:endParaRPr lang="ja-JP" altLang="en-US"/>
          </a:p>
        </p:txBody>
      </p:sp>
      <p:sp>
        <p:nvSpPr>
          <p:cNvPr id="14" name="フッター プレースホルダー 4"/>
          <p:cNvSpPr>
            <a:spLocks noGrp="1"/>
          </p:cNvSpPr>
          <p:nvPr>
            <p:ph type="ftr" sz="quarter" idx="11"/>
          </p:nvPr>
        </p:nvSpPr>
        <p:spPr/>
        <p:txBody>
          <a:bodyPr/>
          <a:lstStyle>
            <a:lvl1pPr defTabSz="1827367" eaLnBrk="0" fontAlgn="base" hangingPunct="0">
              <a:spcBef>
                <a:spcPct val="0"/>
              </a:spcBef>
              <a:spcAft>
                <a:spcPct val="0"/>
              </a:spcAft>
              <a:defRPr>
                <a:cs typeface="ヒラギノ角ゴ ProN W3"/>
              </a:defRPr>
            </a:lvl1pPr>
          </a:lstStyle>
          <a:p>
            <a:pPr>
              <a:defRPr/>
            </a:pPr>
            <a:endParaRPr lang="ja-JP" altLang="en-US"/>
          </a:p>
        </p:txBody>
      </p:sp>
      <p:sp>
        <p:nvSpPr>
          <p:cNvPr id="15" name="スライド番号プレースホルダー 5"/>
          <p:cNvSpPr>
            <a:spLocks noGrp="1"/>
          </p:cNvSpPr>
          <p:nvPr>
            <p:ph type="sldNum" sz="quarter" idx="12"/>
          </p:nvPr>
        </p:nvSpPr>
        <p:spPr/>
        <p:txBody>
          <a:bodyPr/>
          <a:lstStyle>
            <a:lvl1pPr defTabSz="1827367" eaLnBrk="0" fontAlgn="base" hangingPunct="0">
              <a:spcBef>
                <a:spcPct val="0"/>
              </a:spcBef>
              <a:spcAft>
                <a:spcPct val="0"/>
              </a:spcAft>
              <a:defRPr>
                <a:cs typeface="ヒラギノ角ゴ ProN W3"/>
              </a:defRPr>
            </a:lvl1pPr>
          </a:lstStyle>
          <a:p>
            <a:pPr>
              <a:defRPr/>
            </a:pPr>
            <a:fld id="{E5A6FF4E-7D72-41B6-BABE-B0E007DD42A3}" type="slidenum">
              <a:rPr lang="en-US" altLang="ja-JP"/>
              <a:pPr>
                <a:defRPr/>
              </a:pPr>
              <a:t>‹#›</a:t>
            </a:fld>
            <a:endParaRPr lang="ja-JP" altLang="en-US" dirty="0"/>
          </a:p>
        </p:txBody>
      </p:sp>
    </p:spTree>
    <p:extLst>
      <p:ext uri="{BB962C8B-B14F-4D97-AF65-F5344CB8AC3E}">
        <p14:creationId xmlns:p14="http://schemas.microsoft.com/office/powerpoint/2010/main" val="14889433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noProof="0" smtClean="0"/>
              <a:t>マスター タイトルの書式設定</a:t>
            </a:r>
            <a:endParaRPr lang="ja-JP" altLang="en-US" noProof="0" dirty="0"/>
          </a:p>
        </p:txBody>
      </p:sp>
      <p:sp>
        <p:nvSpPr>
          <p:cNvPr id="3" name="コンテンツ プレースホルダー 2"/>
          <p:cNvSpPr>
            <a:spLocks noGrp="1"/>
          </p:cNvSpPr>
          <p:nvPr>
            <p:ph sz="half" idx="1"/>
          </p:nvPr>
        </p:nvSpPr>
        <p:spPr>
          <a:xfrm>
            <a:off x="1657351" y="3200403"/>
            <a:ext cx="7372350" cy="9143998"/>
          </a:xfrm>
        </p:spPr>
        <p:txBody>
          <a:bodyPr/>
          <a:lstStyle>
            <a:lvl5pPr algn="l" rtl="0">
              <a:defRPr/>
            </a:lvl5pPr>
            <a:lvl6pPr algn="l" rtl="0">
              <a:defRPr/>
            </a:lvl6pPr>
            <a:lvl7pPr algn="l" rtl="0">
              <a:defRPr/>
            </a:lvl7pPr>
            <a:lvl8pPr algn="l" rtl="0">
              <a:defRPr/>
            </a:lvl8pPr>
            <a:lvl9pPr algn="l" rtl="0">
              <a:defRPr/>
            </a:lvl9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dirty="0"/>
          </a:p>
        </p:txBody>
      </p:sp>
      <p:sp>
        <p:nvSpPr>
          <p:cNvPr id="4" name="コンテンツ プレースホルダー 3"/>
          <p:cNvSpPr>
            <a:spLocks noGrp="1"/>
          </p:cNvSpPr>
          <p:nvPr>
            <p:ph sz="half" idx="2"/>
          </p:nvPr>
        </p:nvSpPr>
        <p:spPr>
          <a:xfrm>
            <a:off x="9258301" y="3200403"/>
            <a:ext cx="7372350" cy="9143998"/>
          </a:xfrm>
        </p:spPr>
        <p:txBody>
          <a:bodyPr/>
          <a:lstStyle>
            <a:lvl5pPr algn="l" rtl="0">
              <a:defRPr/>
            </a:lvl5pPr>
            <a:lvl6pPr algn="l" rtl="0">
              <a:defRPr/>
            </a:lvl6pPr>
            <a:lvl7pPr algn="l" rtl="0">
              <a:defRPr/>
            </a:lvl7pPr>
            <a:lvl8pPr algn="l" rtl="0">
              <a:defRPr/>
            </a:lvl8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dirty="0"/>
          </a:p>
        </p:txBody>
      </p:sp>
      <p:sp>
        <p:nvSpPr>
          <p:cNvPr id="5" name="日付プレースホルダー 4"/>
          <p:cNvSpPr>
            <a:spLocks noGrp="1"/>
          </p:cNvSpPr>
          <p:nvPr>
            <p:ph type="dt" sz="half" idx="10"/>
          </p:nvPr>
        </p:nvSpPr>
        <p:spPr/>
        <p:txBody>
          <a:bodyPr/>
          <a:lstStyle>
            <a:lvl1pPr defTabSz="1827367" eaLnBrk="0" fontAlgn="base" hangingPunct="0">
              <a:spcBef>
                <a:spcPct val="0"/>
              </a:spcBef>
              <a:spcAft>
                <a:spcPct val="0"/>
              </a:spcAft>
              <a:defRPr dirty="0">
                <a:cs typeface="ヒラギノ角ゴ ProN W3"/>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defTabSz="1827367" eaLnBrk="0" fontAlgn="base" hangingPunct="0">
              <a:spcBef>
                <a:spcPct val="0"/>
              </a:spcBef>
              <a:spcAft>
                <a:spcPct val="0"/>
              </a:spcAft>
              <a:defRPr>
                <a:cs typeface="ヒラギノ角ゴ ProN W3"/>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1827367" eaLnBrk="0" fontAlgn="base" hangingPunct="0">
              <a:spcBef>
                <a:spcPct val="0"/>
              </a:spcBef>
              <a:spcAft>
                <a:spcPct val="0"/>
              </a:spcAft>
              <a:defRPr dirty="0">
                <a:cs typeface="ヒラギノ角ゴ ProN W3"/>
              </a:defRPr>
            </a:lvl1pPr>
          </a:lstStyle>
          <a:p>
            <a:pPr>
              <a:defRPr/>
            </a:pPr>
            <a:r>
              <a:rPr lang="en-US" altLang="ja-JP"/>
              <a:t>‹#›</a:t>
            </a:r>
            <a:endParaRPr lang="ja-JP" altLang="en-US"/>
          </a:p>
        </p:txBody>
      </p:sp>
    </p:spTree>
    <p:extLst>
      <p:ext uri="{BB962C8B-B14F-4D97-AF65-F5344CB8AC3E}">
        <p14:creationId xmlns:p14="http://schemas.microsoft.com/office/powerpoint/2010/main" val="37262476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noProof="0" smtClean="0"/>
              <a:t>マスター タイトルの書式設定</a:t>
            </a:r>
            <a:endParaRPr lang="ja-JP" altLang="en-US" noProof="0" dirty="0"/>
          </a:p>
        </p:txBody>
      </p:sp>
      <p:sp>
        <p:nvSpPr>
          <p:cNvPr id="3" name="テキスト プレースホルダー 2"/>
          <p:cNvSpPr>
            <a:spLocks noGrp="1"/>
          </p:cNvSpPr>
          <p:nvPr>
            <p:ph type="body" idx="1"/>
          </p:nvPr>
        </p:nvSpPr>
        <p:spPr>
          <a:xfrm>
            <a:off x="1657350" y="3200400"/>
            <a:ext cx="7379208" cy="1647824"/>
          </a:xfrm>
        </p:spPr>
        <p:txBody>
          <a:bodyPr anchor="b"/>
          <a:lstStyle>
            <a:lvl1pPr marL="0" indent="0" algn="l" rtl="0">
              <a:spcBef>
                <a:spcPts val="0"/>
              </a:spcBef>
              <a:buNone/>
              <a:defRPr sz="4275" b="1"/>
            </a:lvl1pPr>
            <a:lvl2pPr marL="816410" indent="0" algn="l" rtl="0">
              <a:buNone/>
              <a:defRPr sz="3600" b="1"/>
            </a:lvl2pPr>
            <a:lvl3pPr marL="1632821" indent="0" algn="l" rtl="0">
              <a:buNone/>
              <a:defRPr sz="3225" b="1"/>
            </a:lvl3pPr>
            <a:lvl4pPr marL="2449232" indent="0" algn="l" rtl="0">
              <a:buNone/>
              <a:defRPr sz="2850" b="1"/>
            </a:lvl4pPr>
            <a:lvl5pPr marL="3265643" indent="0" algn="l" rtl="0">
              <a:buNone/>
              <a:defRPr sz="2850" b="1"/>
            </a:lvl5pPr>
            <a:lvl6pPr marL="4082053" indent="0" algn="l" rtl="0">
              <a:buNone/>
              <a:defRPr sz="2850" b="1"/>
            </a:lvl6pPr>
            <a:lvl7pPr marL="4898464" indent="0" algn="l" rtl="0">
              <a:buNone/>
              <a:defRPr sz="2850" b="1"/>
            </a:lvl7pPr>
            <a:lvl8pPr marL="5714874" indent="0" algn="l" rtl="0">
              <a:buNone/>
              <a:defRPr sz="2850" b="1"/>
            </a:lvl8pPr>
            <a:lvl9pPr marL="6531285" indent="0" algn="l" rtl="0">
              <a:buNone/>
              <a:defRPr sz="2850" b="1"/>
            </a:lvl9pPr>
          </a:lstStyle>
          <a:p>
            <a:pPr lvl="0"/>
            <a:r>
              <a:rPr lang="ja-JP" altLang="en-US" noProof="0" smtClean="0"/>
              <a:t>マスター テキストの書式設定</a:t>
            </a:r>
          </a:p>
        </p:txBody>
      </p:sp>
      <p:sp>
        <p:nvSpPr>
          <p:cNvPr id="4" name="コンテンツ プレースホルダー 3"/>
          <p:cNvSpPr>
            <a:spLocks noGrp="1"/>
          </p:cNvSpPr>
          <p:nvPr>
            <p:ph sz="half" idx="2"/>
          </p:nvPr>
        </p:nvSpPr>
        <p:spPr>
          <a:xfrm>
            <a:off x="1657350" y="4848224"/>
            <a:ext cx="7379208" cy="7496176"/>
          </a:xfrm>
        </p:spPr>
        <p:txBody>
          <a:body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dirty="0"/>
          </a:p>
        </p:txBody>
      </p:sp>
      <p:sp>
        <p:nvSpPr>
          <p:cNvPr id="5" name="テキスト プレースホルダー 4"/>
          <p:cNvSpPr>
            <a:spLocks noGrp="1"/>
          </p:cNvSpPr>
          <p:nvPr>
            <p:ph type="body" sz="quarter" idx="3"/>
          </p:nvPr>
        </p:nvSpPr>
        <p:spPr>
          <a:xfrm>
            <a:off x="9249166" y="3200400"/>
            <a:ext cx="7379208" cy="1647824"/>
          </a:xfrm>
        </p:spPr>
        <p:txBody>
          <a:bodyPr anchor="b"/>
          <a:lstStyle>
            <a:lvl1pPr marL="0" indent="0" algn="l" rtl="0">
              <a:spcBef>
                <a:spcPts val="0"/>
              </a:spcBef>
              <a:buNone/>
              <a:defRPr sz="4275" b="1"/>
            </a:lvl1pPr>
            <a:lvl2pPr marL="816410" indent="0" algn="l" rtl="0">
              <a:buNone/>
              <a:defRPr sz="3600" b="1"/>
            </a:lvl2pPr>
            <a:lvl3pPr marL="1632821" indent="0" algn="l" rtl="0">
              <a:buNone/>
              <a:defRPr sz="3225" b="1"/>
            </a:lvl3pPr>
            <a:lvl4pPr marL="2449232" indent="0" algn="l" rtl="0">
              <a:buNone/>
              <a:defRPr sz="2850" b="1"/>
            </a:lvl4pPr>
            <a:lvl5pPr marL="3265643" indent="0" algn="l" rtl="0">
              <a:buNone/>
              <a:defRPr sz="2850" b="1"/>
            </a:lvl5pPr>
            <a:lvl6pPr marL="4082053" indent="0" algn="l" rtl="0">
              <a:buNone/>
              <a:defRPr sz="2850" b="1"/>
            </a:lvl6pPr>
            <a:lvl7pPr marL="4898464" indent="0" algn="l" rtl="0">
              <a:buNone/>
              <a:defRPr sz="2850" b="1"/>
            </a:lvl7pPr>
            <a:lvl8pPr marL="5714874" indent="0" algn="l" rtl="0">
              <a:buNone/>
              <a:defRPr sz="2850" b="1"/>
            </a:lvl8pPr>
            <a:lvl9pPr marL="6531285" indent="0" algn="l" rtl="0">
              <a:buNone/>
              <a:defRPr sz="2850" b="1"/>
            </a:lvl9pPr>
          </a:lstStyle>
          <a:p>
            <a:pPr lvl="0"/>
            <a:r>
              <a:rPr lang="ja-JP" altLang="en-US" noProof="0" smtClean="0"/>
              <a:t>マスター テキストの書式設定</a:t>
            </a:r>
          </a:p>
        </p:txBody>
      </p:sp>
      <p:sp>
        <p:nvSpPr>
          <p:cNvPr id="6" name="コンテンツ プレースホルダー 5"/>
          <p:cNvSpPr>
            <a:spLocks noGrp="1"/>
          </p:cNvSpPr>
          <p:nvPr>
            <p:ph sz="quarter" idx="4"/>
          </p:nvPr>
        </p:nvSpPr>
        <p:spPr>
          <a:xfrm>
            <a:off x="9249166" y="4848224"/>
            <a:ext cx="7379208" cy="7496176"/>
          </a:xfrm>
        </p:spPr>
        <p:txBody>
          <a:body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dirty="0"/>
          </a:p>
        </p:txBody>
      </p:sp>
      <p:sp>
        <p:nvSpPr>
          <p:cNvPr id="7" name="日付プレースホルダー 6"/>
          <p:cNvSpPr>
            <a:spLocks noGrp="1"/>
          </p:cNvSpPr>
          <p:nvPr>
            <p:ph type="dt" sz="half" idx="10"/>
          </p:nvPr>
        </p:nvSpPr>
        <p:spPr/>
        <p:txBody>
          <a:bodyPr/>
          <a:lstStyle>
            <a:lvl1pPr defTabSz="1827367" eaLnBrk="0" fontAlgn="base" hangingPunct="0">
              <a:spcBef>
                <a:spcPct val="0"/>
              </a:spcBef>
              <a:spcAft>
                <a:spcPct val="0"/>
              </a:spcAft>
              <a:defRPr dirty="0">
                <a:cs typeface="ヒラギノ角ゴ ProN W3"/>
              </a:defRPr>
            </a:lvl1pPr>
          </a:lstStyle>
          <a:p>
            <a:pPr>
              <a:defRPr/>
            </a:pPr>
            <a:endParaRPr lang="ja-JP" altLang="en-US"/>
          </a:p>
        </p:txBody>
      </p:sp>
      <p:sp>
        <p:nvSpPr>
          <p:cNvPr id="8" name="フッター プレースホルダー 7"/>
          <p:cNvSpPr>
            <a:spLocks noGrp="1"/>
          </p:cNvSpPr>
          <p:nvPr>
            <p:ph type="ftr" sz="quarter" idx="11"/>
          </p:nvPr>
        </p:nvSpPr>
        <p:spPr/>
        <p:txBody>
          <a:bodyPr/>
          <a:lstStyle>
            <a:lvl1pPr defTabSz="1827367" eaLnBrk="0" fontAlgn="base" hangingPunct="0">
              <a:spcBef>
                <a:spcPct val="0"/>
              </a:spcBef>
              <a:spcAft>
                <a:spcPct val="0"/>
              </a:spcAft>
              <a:defRPr>
                <a:cs typeface="ヒラギノ角ゴ ProN W3"/>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defTabSz="1827367" eaLnBrk="0" fontAlgn="base" hangingPunct="0">
              <a:spcBef>
                <a:spcPct val="0"/>
              </a:spcBef>
              <a:spcAft>
                <a:spcPct val="0"/>
              </a:spcAft>
              <a:defRPr dirty="0">
                <a:cs typeface="ヒラギノ角ゴ ProN W3"/>
              </a:defRPr>
            </a:lvl1pPr>
          </a:lstStyle>
          <a:p>
            <a:pPr>
              <a:defRPr/>
            </a:pPr>
            <a:r>
              <a:rPr lang="en-US" altLang="ja-JP"/>
              <a:t>‹#›</a:t>
            </a:r>
            <a:endParaRPr lang="ja-JP" altLang="en-US"/>
          </a:p>
        </p:txBody>
      </p:sp>
    </p:spTree>
    <p:extLst>
      <p:ext uri="{BB962C8B-B14F-4D97-AF65-F5344CB8AC3E}">
        <p14:creationId xmlns:p14="http://schemas.microsoft.com/office/powerpoint/2010/main" val="38609776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noProof="0" smtClean="0"/>
              <a:t>マスター タイトルの書式設定</a:t>
            </a:r>
            <a:endParaRPr lang="ja-JP" altLang="en-US" noProof="0" dirty="0"/>
          </a:p>
        </p:txBody>
      </p:sp>
      <p:sp>
        <p:nvSpPr>
          <p:cNvPr id="3" name="日付プレースホルダー 2"/>
          <p:cNvSpPr>
            <a:spLocks noGrp="1"/>
          </p:cNvSpPr>
          <p:nvPr>
            <p:ph type="dt" sz="half" idx="10"/>
          </p:nvPr>
        </p:nvSpPr>
        <p:spPr/>
        <p:txBody>
          <a:bodyPr/>
          <a:lstStyle>
            <a:lvl1pPr defTabSz="1827367" eaLnBrk="0" fontAlgn="base" hangingPunct="0">
              <a:spcBef>
                <a:spcPct val="0"/>
              </a:spcBef>
              <a:spcAft>
                <a:spcPct val="0"/>
              </a:spcAft>
              <a:defRPr dirty="0">
                <a:cs typeface="ヒラギノ角ゴ ProN W3"/>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defTabSz="1827367" eaLnBrk="0" fontAlgn="base" hangingPunct="0">
              <a:spcBef>
                <a:spcPct val="0"/>
              </a:spcBef>
              <a:spcAft>
                <a:spcPct val="0"/>
              </a:spcAft>
              <a:defRPr>
                <a:cs typeface="ヒラギノ角ゴ ProN W3"/>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defTabSz="1827367" eaLnBrk="0" fontAlgn="base" hangingPunct="0">
              <a:spcBef>
                <a:spcPct val="0"/>
              </a:spcBef>
              <a:spcAft>
                <a:spcPct val="0"/>
              </a:spcAft>
              <a:defRPr dirty="0">
                <a:cs typeface="ヒラギノ角ゴ ProN W3"/>
              </a:defRPr>
            </a:lvl1pPr>
          </a:lstStyle>
          <a:p>
            <a:pPr>
              <a:defRPr/>
            </a:pPr>
            <a:r>
              <a:rPr lang="en-US" altLang="ja-JP"/>
              <a:t>‹#›</a:t>
            </a:r>
            <a:endParaRPr lang="ja-JP" altLang="en-US"/>
          </a:p>
        </p:txBody>
      </p:sp>
    </p:spTree>
    <p:extLst>
      <p:ext uri="{BB962C8B-B14F-4D97-AF65-F5344CB8AC3E}">
        <p14:creationId xmlns:p14="http://schemas.microsoft.com/office/powerpoint/2010/main" val="418643826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noProof="0" smtClean="0"/>
              <a:t>マスター タイトルの書式設定</a:t>
            </a:r>
            <a:endParaRPr lang="ja-JP" altLang="en-US" noProof="0" dirty="0"/>
          </a:p>
        </p:txBody>
      </p:sp>
      <p:sp>
        <p:nvSpPr>
          <p:cNvPr id="3" name="コンテンツ プレースホルダー 2"/>
          <p:cNvSpPr>
            <a:spLocks noGrp="1"/>
          </p:cNvSpPr>
          <p:nvPr>
            <p:ph idx="1"/>
          </p:nvPr>
        </p:nvSpPr>
        <p:spPr/>
        <p:txBody>
          <a:body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dirty="0"/>
          </a:p>
        </p:txBody>
      </p:sp>
      <p:sp>
        <p:nvSpPr>
          <p:cNvPr id="4" name="日付プレースホルダー 3"/>
          <p:cNvSpPr>
            <a:spLocks noGrp="1"/>
          </p:cNvSpPr>
          <p:nvPr>
            <p:ph type="dt" sz="half" idx="10"/>
          </p:nvPr>
        </p:nvSpPr>
        <p:spPr/>
        <p:txBody>
          <a:bodyPr/>
          <a:lstStyle>
            <a:lvl1pPr defTabSz="1827367" eaLnBrk="0" fontAlgn="base" hangingPunct="0">
              <a:spcBef>
                <a:spcPct val="0"/>
              </a:spcBef>
              <a:spcAft>
                <a:spcPct val="0"/>
              </a:spcAft>
              <a:defRPr dirty="0">
                <a:cs typeface="ヒラギノ角ゴ ProN W3"/>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defTabSz="1827367" eaLnBrk="0" fontAlgn="base" hangingPunct="0">
              <a:spcBef>
                <a:spcPct val="0"/>
              </a:spcBef>
              <a:spcAft>
                <a:spcPct val="0"/>
              </a:spcAft>
              <a:defRPr>
                <a:cs typeface="ヒラギノ角ゴ ProN W3"/>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1827367" eaLnBrk="0" fontAlgn="base" hangingPunct="0">
              <a:spcBef>
                <a:spcPct val="0"/>
              </a:spcBef>
              <a:spcAft>
                <a:spcPct val="0"/>
              </a:spcAft>
              <a:defRPr>
                <a:cs typeface="ヒラギノ角ゴ ProN W3"/>
              </a:defRPr>
            </a:lvl1pPr>
          </a:lstStyle>
          <a:p>
            <a:pPr>
              <a:defRPr/>
            </a:pPr>
            <a:fld id="{4D649A45-54A2-4AFE-AD2A-268C1FCC17AC}" type="slidenum">
              <a:rPr lang="en-US" altLang="ja-JP"/>
              <a:pPr>
                <a:defRPr/>
              </a:pPr>
              <a:t>‹#›</a:t>
            </a:fld>
            <a:endParaRPr lang="ja-JP" altLang="en-US" dirty="0"/>
          </a:p>
        </p:txBody>
      </p:sp>
    </p:spTree>
    <p:extLst>
      <p:ext uri="{BB962C8B-B14F-4D97-AF65-F5344CB8AC3E}">
        <p14:creationId xmlns:p14="http://schemas.microsoft.com/office/powerpoint/2010/main" val="2622456103"/>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defTabSz="1827367" eaLnBrk="0" fontAlgn="base" hangingPunct="0">
              <a:spcBef>
                <a:spcPct val="0"/>
              </a:spcBef>
              <a:spcAft>
                <a:spcPct val="0"/>
              </a:spcAft>
              <a:defRPr dirty="0">
                <a:cs typeface="ヒラギノ角ゴ ProN W3"/>
              </a:defRPr>
            </a:lvl1pPr>
          </a:lstStyle>
          <a:p>
            <a:pPr>
              <a:defRPr/>
            </a:pPr>
            <a:endParaRPr lang="ja-JP" altLang="en-US"/>
          </a:p>
        </p:txBody>
      </p:sp>
      <p:sp>
        <p:nvSpPr>
          <p:cNvPr id="3" name="フッター プレースホルダー 2"/>
          <p:cNvSpPr>
            <a:spLocks noGrp="1"/>
          </p:cNvSpPr>
          <p:nvPr>
            <p:ph type="ftr" sz="quarter" idx="11"/>
          </p:nvPr>
        </p:nvSpPr>
        <p:spPr/>
        <p:txBody>
          <a:bodyPr/>
          <a:lstStyle>
            <a:lvl1pPr defTabSz="1827367" eaLnBrk="0" fontAlgn="base" hangingPunct="0">
              <a:spcBef>
                <a:spcPct val="0"/>
              </a:spcBef>
              <a:spcAft>
                <a:spcPct val="0"/>
              </a:spcAft>
              <a:defRPr>
                <a:cs typeface="ヒラギノ角ゴ ProN W3"/>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defTabSz="1827367" eaLnBrk="0" fontAlgn="base" hangingPunct="0">
              <a:spcBef>
                <a:spcPct val="0"/>
              </a:spcBef>
              <a:spcAft>
                <a:spcPct val="0"/>
              </a:spcAft>
              <a:defRPr dirty="0">
                <a:cs typeface="ヒラギノ角ゴ ProN W3"/>
              </a:defRPr>
            </a:lvl1pPr>
          </a:lstStyle>
          <a:p>
            <a:pPr>
              <a:defRPr/>
            </a:pPr>
            <a:r>
              <a:rPr lang="en-US" altLang="ja-JP"/>
              <a:t>‹#›</a:t>
            </a:r>
            <a:endParaRPr lang="ja-JP" altLang="en-US"/>
          </a:p>
        </p:txBody>
      </p:sp>
    </p:spTree>
    <p:extLst>
      <p:ext uri="{BB962C8B-B14F-4D97-AF65-F5344CB8AC3E}">
        <p14:creationId xmlns:p14="http://schemas.microsoft.com/office/powerpoint/2010/main" val="106796021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lgn="l" rtl="0">
              <a:defRPr sz="5700"/>
            </a:lvl1pPr>
          </a:lstStyle>
          <a:p>
            <a:r>
              <a:rPr lang="ja-JP" altLang="en-US" noProof="0" smtClean="0"/>
              <a:t>マスター タイトルの書式設定</a:t>
            </a:r>
            <a:endParaRPr lang="ja-JP" altLang="en-US" noProof="0" dirty="0"/>
          </a:p>
        </p:txBody>
      </p:sp>
      <p:sp>
        <p:nvSpPr>
          <p:cNvPr id="3" name="コンテンツ プレースホルダー 2"/>
          <p:cNvSpPr>
            <a:spLocks noGrp="1"/>
          </p:cNvSpPr>
          <p:nvPr>
            <p:ph idx="1"/>
          </p:nvPr>
        </p:nvSpPr>
        <p:spPr>
          <a:xfrm>
            <a:off x="8462773" y="3200401"/>
            <a:ext cx="8167878" cy="9144002"/>
          </a:xfrm>
        </p:spPr>
        <p:txBody>
          <a:bodyPr/>
          <a:lstStyle>
            <a:lvl1pPr algn="l" rtl="0">
              <a:defRPr sz="3600"/>
            </a:lvl1pPr>
            <a:lvl2pPr algn="l" rtl="0">
              <a:defRPr sz="2850"/>
            </a:lvl2pPr>
            <a:lvl3pPr algn="l" rtl="0">
              <a:defRPr sz="2850"/>
            </a:lvl3pPr>
            <a:lvl4pPr algn="l" rtl="0">
              <a:defRPr sz="2475"/>
            </a:lvl4pPr>
            <a:lvl5pPr algn="l" rtl="0">
              <a:defRPr sz="2475"/>
            </a:lvl5pPr>
            <a:lvl6pPr algn="l" rtl="0">
              <a:defRPr sz="2475"/>
            </a:lvl6pPr>
            <a:lvl7pPr algn="l" rtl="0">
              <a:defRPr sz="2475"/>
            </a:lvl7pPr>
            <a:lvl8pPr algn="l" rtl="0">
              <a:defRPr sz="2475"/>
            </a:lvl8pPr>
            <a:lvl9pPr algn="l" rtl="0">
              <a:defRPr sz="2475"/>
            </a:lvl9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dirty="0"/>
          </a:p>
        </p:txBody>
      </p:sp>
      <p:sp>
        <p:nvSpPr>
          <p:cNvPr id="4" name="テキスト プレースホルダー 3"/>
          <p:cNvSpPr>
            <a:spLocks noGrp="1"/>
          </p:cNvSpPr>
          <p:nvPr>
            <p:ph type="body" sz="half" idx="2"/>
          </p:nvPr>
        </p:nvSpPr>
        <p:spPr>
          <a:xfrm>
            <a:off x="1657351" y="3200400"/>
            <a:ext cx="6576822" cy="9144000"/>
          </a:xfrm>
        </p:spPr>
        <p:txBody>
          <a:bodyPr/>
          <a:lstStyle>
            <a:lvl1pPr marL="0" indent="0" algn="l" rtl="0">
              <a:spcBef>
                <a:spcPts val="2143"/>
              </a:spcBef>
              <a:buNone/>
              <a:defRPr sz="3225"/>
            </a:lvl1pPr>
            <a:lvl2pPr marL="816410" indent="0" algn="l" rtl="0">
              <a:buNone/>
              <a:defRPr sz="2475"/>
            </a:lvl2pPr>
            <a:lvl3pPr marL="1632821" indent="0" algn="l" rtl="0">
              <a:buNone/>
              <a:defRPr sz="2175"/>
            </a:lvl3pPr>
            <a:lvl4pPr marL="2449232" indent="0" algn="l" rtl="0">
              <a:buNone/>
              <a:defRPr sz="1800"/>
            </a:lvl4pPr>
            <a:lvl5pPr marL="3265643" indent="0" algn="l" rtl="0">
              <a:buNone/>
              <a:defRPr sz="1800"/>
            </a:lvl5pPr>
            <a:lvl6pPr marL="4082053" indent="0" algn="l" rtl="0">
              <a:buNone/>
              <a:defRPr sz="1800"/>
            </a:lvl6pPr>
            <a:lvl7pPr marL="4898464" indent="0" algn="l" rtl="0">
              <a:buNone/>
              <a:defRPr sz="1800"/>
            </a:lvl7pPr>
            <a:lvl8pPr marL="5714874" indent="0" algn="l" rtl="0">
              <a:buNone/>
              <a:defRPr sz="1800"/>
            </a:lvl8pPr>
            <a:lvl9pPr marL="6531285" indent="0" algn="l" rtl="0">
              <a:buNone/>
              <a:defRPr sz="1800"/>
            </a:lvl9pPr>
          </a:lstStyle>
          <a:p>
            <a:pPr lvl="0"/>
            <a:r>
              <a:rPr lang="ja-JP" altLang="en-US" noProof="0" smtClean="0"/>
              <a:t>マスター テキストの書式設定</a:t>
            </a:r>
          </a:p>
        </p:txBody>
      </p:sp>
      <p:sp>
        <p:nvSpPr>
          <p:cNvPr id="5" name="日付プレースホルダー 4"/>
          <p:cNvSpPr>
            <a:spLocks noGrp="1"/>
          </p:cNvSpPr>
          <p:nvPr>
            <p:ph type="dt" sz="half" idx="10"/>
          </p:nvPr>
        </p:nvSpPr>
        <p:spPr/>
        <p:txBody>
          <a:bodyPr/>
          <a:lstStyle>
            <a:lvl1pPr defTabSz="1827367" eaLnBrk="0" fontAlgn="base" hangingPunct="0">
              <a:spcBef>
                <a:spcPct val="0"/>
              </a:spcBef>
              <a:spcAft>
                <a:spcPct val="0"/>
              </a:spcAft>
              <a:defRPr dirty="0">
                <a:cs typeface="ヒラギノ角ゴ ProN W3"/>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defTabSz="1827367" eaLnBrk="0" fontAlgn="base" hangingPunct="0">
              <a:spcBef>
                <a:spcPct val="0"/>
              </a:spcBef>
              <a:spcAft>
                <a:spcPct val="0"/>
              </a:spcAft>
              <a:defRPr>
                <a:cs typeface="ヒラギノ角ゴ ProN W3"/>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1827367" eaLnBrk="0" fontAlgn="base" hangingPunct="0">
              <a:spcBef>
                <a:spcPct val="0"/>
              </a:spcBef>
              <a:spcAft>
                <a:spcPct val="0"/>
              </a:spcAft>
              <a:defRPr dirty="0">
                <a:cs typeface="ヒラギノ角ゴ ProN W3"/>
              </a:defRPr>
            </a:lvl1pPr>
          </a:lstStyle>
          <a:p>
            <a:pPr>
              <a:defRPr/>
            </a:pPr>
            <a:r>
              <a:rPr lang="en-US" altLang="ja-JP"/>
              <a:t>‹#›</a:t>
            </a:r>
            <a:endParaRPr lang="ja-JP" altLang="en-US"/>
          </a:p>
        </p:txBody>
      </p:sp>
    </p:spTree>
    <p:extLst>
      <p:ext uri="{BB962C8B-B14F-4D97-AF65-F5344CB8AC3E}">
        <p14:creationId xmlns:p14="http://schemas.microsoft.com/office/powerpoint/2010/main" val="130260166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lgn="l" rtl="0">
              <a:defRPr sz="5700"/>
            </a:lvl1pPr>
          </a:lstStyle>
          <a:p>
            <a:r>
              <a:rPr lang="ja-JP" altLang="en-US" noProof="0" smtClean="0"/>
              <a:t>マスター タイトルの書式設定</a:t>
            </a:r>
            <a:endParaRPr lang="ja-JP" altLang="en-US" noProof="0" dirty="0"/>
          </a:p>
        </p:txBody>
      </p:sp>
      <p:sp>
        <p:nvSpPr>
          <p:cNvPr id="3" name="図プレースホルダー 2"/>
          <p:cNvSpPr>
            <a:spLocks noGrp="1"/>
          </p:cNvSpPr>
          <p:nvPr>
            <p:ph type="pic" idx="1"/>
          </p:nvPr>
        </p:nvSpPr>
        <p:spPr>
          <a:xfrm>
            <a:off x="6982006" y="3200401"/>
            <a:ext cx="9646368" cy="9144002"/>
          </a:xfrm>
        </p:spPr>
        <p:txBody>
          <a:bodyPr tIns="2830223"/>
          <a:lstStyle>
            <a:lvl1pPr marL="0" indent="0" algn="ctr" rtl="0">
              <a:buNone/>
              <a:defRPr sz="3600"/>
            </a:lvl1pPr>
            <a:lvl2pPr marL="816410" indent="0" algn="l" rtl="0">
              <a:buNone/>
              <a:defRPr sz="5025"/>
            </a:lvl2pPr>
            <a:lvl3pPr marL="1632821" indent="0" algn="l" rtl="0">
              <a:buNone/>
              <a:defRPr sz="4275"/>
            </a:lvl3pPr>
            <a:lvl4pPr marL="2449232" indent="0" algn="l" rtl="0">
              <a:buNone/>
              <a:defRPr sz="3600"/>
            </a:lvl4pPr>
            <a:lvl5pPr marL="3265643" indent="0" algn="l" rtl="0">
              <a:buNone/>
              <a:defRPr sz="3600"/>
            </a:lvl5pPr>
            <a:lvl6pPr marL="4082053" indent="0" algn="l" rtl="0">
              <a:buNone/>
              <a:defRPr sz="3600"/>
            </a:lvl6pPr>
            <a:lvl7pPr marL="4898464" indent="0" algn="l" rtl="0">
              <a:buNone/>
              <a:defRPr sz="3600"/>
            </a:lvl7pPr>
            <a:lvl8pPr marL="5714874" indent="0" algn="l" rtl="0">
              <a:buNone/>
              <a:defRPr sz="3600"/>
            </a:lvl8pPr>
            <a:lvl9pPr marL="6531285" indent="0" algn="l" rtl="0">
              <a:buNone/>
              <a:defRPr sz="3600"/>
            </a:lvl9pPr>
          </a:lstStyle>
          <a:p>
            <a:pPr lvl="0"/>
            <a:r>
              <a:rPr lang="ja-JP" altLang="en-US" noProof="0" smtClean="0"/>
              <a:t>アイコンをクリックして図を追加</a:t>
            </a:r>
            <a:endParaRPr lang="ja-JP" altLang="en-US" noProof="0" dirty="0"/>
          </a:p>
        </p:txBody>
      </p:sp>
      <p:sp>
        <p:nvSpPr>
          <p:cNvPr id="4" name="テキスト プレースホルダー 3"/>
          <p:cNvSpPr>
            <a:spLocks noGrp="1"/>
          </p:cNvSpPr>
          <p:nvPr>
            <p:ph type="body" sz="half" idx="2"/>
          </p:nvPr>
        </p:nvSpPr>
        <p:spPr>
          <a:xfrm>
            <a:off x="1657351" y="3200400"/>
            <a:ext cx="5095494" cy="9144000"/>
          </a:xfrm>
        </p:spPr>
        <p:txBody>
          <a:bodyPr/>
          <a:lstStyle>
            <a:lvl1pPr marL="0" indent="0" algn="l" rtl="0">
              <a:spcBef>
                <a:spcPts val="2143"/>
              </a:spcBef>
              <a:buNone/>
              <a:defRPr sz="3225"/>
            </a:lvl1pPr>
            <a:lvl2pPr marL="816410" indent="0" algn="l" rtl="0">
              <a:buNone/>
              <a:defRPr sz="2475"/>
            </a:lvl2pPr>
            <a:lvl3pPr marL="1632821" indent="0" algn="l" rtl="0">
              <a:buNone/>
              <a:defRPr sz="2175"/>
            </a:lvl3pPr>
            <a:lvl4pPr marL="2449232" indent="0" algn="l" rtl="0">
              <a:buNone/>
              <a:defRPr sz="1800"/>
            </a:lvl4pPr>
            <a:lvl5pPr marL="3265643" indent="0" algn="l" rtl="0">
              <a:buNone/>
              <a:defRPr sz="1800"/>
            </a:lvl5pPr>
            <a:lvl6pPr marL="4082053" indent="0" algn="l" rtl="0">
              <a:buNone/>
              <a:defRPr sz="1800"/>
            </a:lvl6pPr>
            <a:lvl7pPr marL="4898464" indent="0" algn="l" rtl="0">
              <a:buNone/>
              <a:defRPr sz="1800"/>
            </a:lvl7pPr>
            <a:lvl8pPr marL="5714874" indent="0" algn="l" rtl="0">
              <a:buNone/>
              <a:defRPr sz="1800"/>
            </a:lvl8pPr>
            <a:lvl9pPr marL="6531285" indent="0" algn="l" rtl="0">
              <a:buNone/>
              <a:defRPr sz="1800"/>
            </a:lvl9pPr>
          </a:lstStyle>
          <a:p>
            <a:pPr lvl="0"/>
            <a:r>
              <a:rPr lang="ja-JP" altLang="en-US" noProof="0" smtClean="0"/>
              <a:t>マスター テキストの書式設定</a:t>
            </a:r>
          </a:p>
        </p:txBody>
      </p:sp>
      <p:sp>
        <p:nvSpPr>
          <p:cNvPr id="5" name="日付プレースホルダー 4"/>
          <p:cNvSpPr>
            <a:spLocks noGrp="1"/>
          </p:cNvSpPr>
          <p:nvPr>
            <p:ph type="dt" sz="half" idx="10"/>
          </p:nvPr>
        </p:nvSpPr>
        <p:spPr/>
        <p:txBody>
          <a:bodyPr/>
          <a:lstStyle>
            <a:lvl1pPr defTabSz="1827367" eaLnBrk="0" fontAlgn="base" hangingPunct="0">
              <a:spcBef>
                <a:spcPct val="0"/>
              </a:spcBef>
              <a:spcAft>
                <a:spcPct val="0"/>
              </a:spcAft>
              <a:defRPr dirty="0">
                <a:cs typeface="ヒラギノ角ゴ ProN W3"/>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defTabSz="1827367" eaLnBrk="0" fontAlgn="base" hangingPunct="0">
              <a:spcBef>
                <a:spcPct val="0"/>
              </a:spcBef>
              <a:spcAft>
                <a:spcPct val="0"/>
              </a:spcAft>
              <a:defRPr>
                <a:cs typeface="ヒラギノ角ゴ ProN W3"/>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1827367" eaLnBrk="0" fontAlgn="base" hangingPunct="0">
              <a:spcBef>
                <a:spcPct val="0"/>
              </a:spcBef>
              <a:spcAft>
                <a:spcPct val="0"/>
              </a:spcAft>
              <a:defRPr dirty="0">
                <a:cs typeface="ヒラギノ角ゴ ProN W3"/>
              </a:defRPr>
            </a:lvl1pPr>
          </a:lstStyle>
          <a:p>
            <a:pPr>
              <a:defRPr/>
            </a:pPr>
            <a:r>
              <a:rPr lang="en-US" altLang="ja-JP"/>
              <a:t>‹#›</a:t>
            </a:r>
            <a:endParaRPr lang="ja-JP" altLang="en-US"/>
          </a:p>
        </p:txBody>
      </p:sp>
    </p:spTree>
    <p:extLst>
      <p:ext uri="{BB962C8B-B14F-4D97-AF65-F5344CB8AC3E}">
        <p14:creationId xmlns:p14="http://schemas.microsoft.com/office/powerpoint/2010/main" val="379213612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noProof="0" smtClean="0"/>
              <a:t>マスター タイトルの書式設定</a:t>
            </a:r>
            <a:endParaRPr lang="ja-JP" altLang="en-US" noProof="0" dirty="0"/>
          </a:p>
        </p:txBody>
      </p:sp>
      <p:sp>
        <p:nvSpPr>
          <p:cNvPr id="3" name="縦書きテキスト プレースホルダー 2"/>
          <p:cNvSpPr>
            <a:spLocks noGrp="1"/>
          </p:cNvSpPr>
          <p:nvPr>
            <p:ph type="body" orient="vert" idx="1"/>
          </p:nvPr>
        </p:nvSpPr>
        <p:spPr/>
        <p:txBody>
          <a:bodyPr vert="eaVert"/>
          <a:lstStyle>
            <a:lvl2pPr rtl="0">
              <a:defRPr/>
            </a:lvl2pPr>
            <a:lvl3pPr rtl="0">
              <a:defRPr/>
            </a:lvl3pPr>
            <a:lvl4pPr rtl="0">
              <a:defRPr/>
            </a:lvl4pPr>
            <a:lvl5pPr rtl="0">
              <a:defRPr/>
            </a:lvl5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dirty="0"/>
          </a:p>
        </p:txBody>
      </p:sp>
      <p:sp>
        <p:nvSpPr>
          <p:cNvPr id="4" name="日付プレースホルダー 3"/>
          <p:cNvSpPr>
            <a:spLocks noGrp="1"/>
          </p:cNvSpPr>
          <p:nvPr>
            <p:ph type="dt" sz="half" idx="10"/>
          </p:nvPr>
        </p:nvSpPr>
        <p:spPr/>
        <p:txBody>
          <a:bodyPr/>
          <a:lstStyle>
            <a:lvl1pPr defTabSz="1827367" eaLnBrk="0" fontAlgn="base" hangingPunct="0">
              <a:spcBef>
                <a:spcPct val="0"/>
              </a:spcBef>
              <a:spcAft>
                <a:spcPct val="0"/>
              </a:spcAft>
              <a:defRPr dirty="0">
                <a:cs typeface="ヒラギノ角ゴ ProN W3"/>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defTabSz="1827367" eaLnBrk="0" fontAlgn="base" hangingPunct="0">
              <a:spcBef>
                <a:spcPct val="0"/>
              </a:spcBef>
              <a:spcAft>
                <a:spcPct val="0"/>
              </a:spcAft>
              <a:defRPr>
                <a:cs typeface="ヒラギノ角ゴ ProN W3"/>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defTabSz="1827367" eaLnBrk="0" fontAlgn="base" hangingPunct="0">
              <a:spcBef>
                <a:spcPct val="0"/>
              </a:spcBef>
              <a:spcAft>
                <a:spcPct val="0"/>
              </a:spcAft>
              <a:defRPr dirty="0">
                <a:cs typeface="ヒラギノ角ゴ ProN W3"/>
              </a:defRPr>
            </a:lvl1pPr>
          </a:lstStyle>
          <a:p>
            <a:pPr>
              <a:defRPr/>
            </a:pPr>
            <a:r>
              <a:rPr lang="en-US" altLang="ja-JP"/>
              <a:t>‹#›</a:t>
            </a:r>
            <a:endParaRPr lang="ja-JP" altLang="en-US"/>
          </a:p>
        </p:txBody>
      </p:sp>
    </p:spTree>
    <p:extLst>
      <p:ext uri="{BB962C8B-B14F-4D97-AF65-F5344CB8AC3E}">
        <p14:creationId xmlns:p14="http://schemas.microsoft.com/office/powerpoint/2010/main" val="2233660466"/>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grpSp>
        <p:nvGrpSpPr>
          <p:cNvPr id="4" name="グループ 6"/>
          <p:cNvGrpSpPr>
            <a:grpSpLocks/>
          </p:cNvGrpSpPr>
          <p:nvPr/>
        </p:nvGrpSpPr>
        <p:grpSpPr bwMode="auto">
          <a:xfrm rot="5400000">
            <a:off x="8363347" y="6478986"/>
            <a:ext cx="11264900" cy="126206"/>
            <a:chOff x="1073150" y="1219201"/>
            <a:chExt cx="10058400" cy="63125"/>
          </a:xfrm>
        </p:grpSpPr>
        <p:cxnSp>
          <p:nvCxnSpPr>
            <p:cNvPr id="5" name="直線​​コネクタ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 name="直線​​コネクタ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縦書きタイトル 1"/>
          <p:cNvSpPr>
            <a:spLocks noGrp="1"/>
          </p:cNvSpPr>
          <p:nvPr>
            <p:ph type="title" orient="vert"/>
          </p:nvPr>
        </p:nvSpPr>
        <p:spPr>
          <a:xfrm>
            <a:off x="14058901" y="730250"/>
            <a:ext cx="2571750" cy="11623676"/>
          </a:xfrm>
        </p:spPr>
        <p:txBody>
          <a:bodyPr vert="eaVert" rtlCol="0"/>
          <a:lstStyle/>
          <a:p>
            <a:r>
              <a:rPr lang="ja-JP" altLang="en-US" noProof="0" smtClean="0"/>
              <a:t>マスター タイトルの書式設定</a:t>
            </a:r>
            <a:endParaRPr lang="ja-JP" altLang="en-US" noProof="0" dirty="0"/>
          </a:p>
        </p:txBody>
      </p:sp>
      <p:sp>
        <p:nvSpPr>
          <p:cNvPr id="3" name="縦書きテキスト プレースホルダー 2"/>
          <p:cNvSpPr>
            <a:spLocks noGrp="1"/>
          </p:cNvSpPr>
          <p:nvPr>
            <p:ph type="body" orient="vert" idx="1"/>
          </p:nvPr>
        </p:nvSpPr>
        <p:spPr>
          <a:xfrm>
            <a:off x="1657350" y="730250"/>
            <a:ext cx="12148344" cy="11623676"/>
          </a:xfrm>
        </p:spPr>
        <p:txBody>
          <a:bodyPr vert="eaVert"/>
          <a:lstStyle>
            <a:lvl2pPr rtl="0">
              <a:defRPr/>
            </a:lvl2pPr>
            <a:lvl3pPr rtl="0">
              <a:defRPr/>
            </a:lvl3pPr>
            <a:lvl4pPr rtl="0">
              <a:defRPr/>
            </a:lvl4pPr>
            <a:lvl5pPr rtl="0">
              <a:defRPr/>
            </a:lvl5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dirty="0"/>
          </a:p>
        </p:txBody>
      </p:sp>
      <p:sp>
        <p:nvSpPr>
          <p:cNvPr id="7" name="日付プレースホルダー 3"/>
          <p:cNvSpPr>
            <a:spLocks noGrp="1"/>
          </p:cNvSpPr>
          <p:nvPr>
            <p:ph type="dt" sz="half" idx="10"/>
          </p:nvPr>
        </p:nvSpPr>
        <p:spPr/>
        <p:txBody>
          <a:bodyPr/>
          <a:lstStyle>
            <a:lvl1pPr defTabSz="1827367" eaLnBrk="0" fontAlgn="base" hangingPunct="0">
              <a:spcBef>
                <a:spcPct val="0"/>
              </a:spcBef>
              <a:spcAft>
                <a:spcPct val="0"/>
              </a:spcAft>
              <a:defRPr dirty="0">
                <a:cs typeface="ヒラギノ角ゴ ProN W3"/>
              </a:defRPr>
            </a:lvl1pPr>
          </a:lstStyle>
          <a:p>
            <a:pPr>
              <a:defRPr/>
            </a:pPr>
            <a:endParaRPr lang="ja-JP" altLang="en-US"/>
          </a:p>
        </p:txBody>
      </p:sp>
      <p:sp>
        <p:nvSpPr>
          <p:cNvPr id="8" name="フッター プレースホルダー 4"/>
          <p:cNvSpPr>
            <a:spLocks noGrp="1"/>
          </p:cNvSpPr>
          <p:nvPr>
            <p:ph type="ftr" sz="quarter" idx="11"/>
          </p:nvPr>
        </p:nvSpPr>
        <p:spPr/>
        <p:txBody>
          <a:bodyPr/>
          <a:lstStyle>
            <a:lvl1pPr defTabSz="1827367" eaLnBrk="0" fontAlgn="base" hangingPunct="0">
              <a:spcBef>
                <a:spcPct val="0"/>
              </a:spcBef>
              <a:spcAft>
                <a:spcPct val="0"/>
              </a:spcAft>
              <a:defRPr>
                <a:cs typeface="ヒラギノ角ゴ ProN W3"/>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defTabSz="1827367" eaLnBrk="0" fontAlgn="base" hangingPunct="0">
              <a:spcBef>
                <a:spcPct val="0"/>
              </a:spcBef>
              <a:spcAft>
                <a:spcPct val="0"/>
              </a:spcAft>
              <a:defRPr dirty="0">
                <a:cs typeface="ヒラギノ角ゴ ProN W3"/>
              </a:defRPr>
            </a:lvl1pPr>
          </a:lstStyle>
          <a:p>
            <a:pPr>
              <a:defRPr/>
            </a:pPr>
            <a:r>
              <a:rPr lang="en-US" altLang="ja-JP"/>
              <a:t>‹#›</a:t>
            </a:r>
            <a:endParaRPr lang="ja-JP" altLang="en-US"/>
          </a:p>
        </p:txBody>
      </p:sp>
    </p:spTree>
    <p:extLst>
      <p:ext uri="{BB962C8B-B14F-4D97-AF65-F5344CB8AC3E}">
        <p14:creationId xmlns:p14="http://schemas.microsoft.com/office/powerpoint/2010/main" val="422449681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タイトル スライドと図">
    <p:spTree>
      <p:nvGrpSpPr>
        <p:cNvPr id="1" name=""/>
        <p:cNvGrpSpPr/>
        <p:nvPr/>
      </p:nvGrpSpPr>
      <p:grpSpPr>
        <a:xfrm>
          <a:off x="0" y="0"/>
          <a:ext cx="0" cy="0"/>
          <a:chOff x="0" y="0"/>
          <a:chExt cx="0" cy="0"/>
        </a:xfrm>
      </p:grpSpPr>
      <p:grpSp>
        <p:nvGrpSpPr>
          <p:cNvPr id="5" name="グループ 12"/>
          <p:cNvGrpSpPr>
            <a:grpSpLocks/>
          </p:cNvGrpSpPr>
          <p:nvPr/>
        </p:nvGrpSpPr>
        <p:grpSpPr bwMode="auto">
          <a:xfrm rot="10800000">
            <a:off x="0" y="11290300"/>
            <a:ext cx="18288000" cy="127000"/>
            <a:chOff x="507492" y="1501519"/>
            <a:chExt cx="8129016" cy="63125"/>
          </a:xfrm>
        </p:grpSpPr>
        <p:cxnSp>
          <p:nvCxnSpPr>
            <p:cNvPr id="6" name="直線コネクタ 5"/>
            <p:cNvCxnSpPr/>
            <p:nvPr/>
          </p:nvCxnSpPr>
          <p:spPr>
            <a:xfrm>
              <a:off x="508021"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 name="直線​​コネクタ 17"/>
            <p:cNvCxnSpPr/>
            <p:nvPr/>
          </p:nvCxnSpPr>
          <p:spPr>
            <a:xfrm>
              <a:off x="508021"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8" name="グループ 13"/>
          <p:cNvGrpSpPr>
            <a:grpSpLocks/>
          </p:cNvGrpSpPr>
          <p:nvPr/>
        </p:nvGrpSpPr>
        <p:grpSpPr bwMode="auto">
          <a:xfrm>
            <a:off x="0" y="2286000"/>
            <a:ext cx="18288000" cy="127000"/>
            <a:chOff x="507492" y="1501519"/>
            <a:chExt cx="8129016" cy="63125"/>
          </a:xfrm>
        </p:grpSpPr>
        <p:cxnSp>
          <p:nvCxnSpPr>
            <p:cNvPr id="9" name="直線コネクタ 8"/>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 name="直線​​コネクタ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2" name="長方形 6"/>
          <p:cNvSpPr/>
          <p:nvPr/>
        </p:nvSpPr>
        <p:spPr>
          <a:xfrm>
            <a:off x="0" y="11557000"/>
            <a:ext cx="18288000" cy="215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63261" tIns="81630" rIns="163261" bIns="81630" anchor="ctr"/>
          <a:lstStyle/>
          <a:p>
            <a:pPr algn="ctr" defTabSz="685714" eaLnBrk="1" fontAlgn="auto" hangingPunct="1">
              <a:spcBef>
                <a:spcPts val="0"/>
              </a:spcBef>
              <a:spcAft>
                <a:spcPts val="0"/>
              </a:spcAft>
              <a:defRPr/>
            </a:pPr>
            <a:endParaRPr lang="ja-JP" altLang="en-US" sz="1425" dirty="0">
              <a:solidFill>
                <a:srgbClr val="FFFFFF"/>
              </a:solidFill>
              <a:latin typeface="Meiryo UI" panose="020B0604030504040204" pitchFamily="50" charset="-128"/>
              <a:ea typeface="Meiryo UI" panose="020B0604030504040204" pitchFamily="50" charset="-128"/>
            </a:endParaRPr>
          </a:p>
        </p:txBody>
      </p:sp>
      <p:sp>
        <p:nvSpPr>
          <p:cNvPr id="13" name="長方形 7"/>
          <p:cNvSpPr/>
          <p:nvPr/>
        </p:nvSpPr>
        <p:spPr>
          <a:xfrm>
            <a:off x="0" y="0"/>
            <a:ext cx="18288000" cy="215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63261" tIns="81630" rIns="163261" bIns="81630" anchor="ctr"/>
          <a:lstStyle/>
          <a:p>
            <a:pPr algn="ctr" defTabSz="685714" eaLnBrk="1" fontAlgn="auto" hangingPunct="1">
              <a:spcBef>
                <a:spcPts val="0"/>
              </a:spcBef>
              <a:spcAft>
                <a:spcPts val="0"/>
              </a:spcAft>
              <a:defRPr/>
            </a:pPr>
            <a:endParaRPr lang="ja-JP" altLang="en-US" sz="1425" dirty="0">
              <a:solidFill>
                <a:srgbClr val="FFFFFF"/>
              </a:solidFill>
              <a:latin typeface="Meiryo UI" panose="020B0604030504040204" pitchFamily="50" charset="-128"/>
              <a:ea typeface="Meiryo UI" panose="020B0604030504040204" pitchFamily="50" charset="-128"/>
            </a:endParaRPr>
          </a:p>
        </p:txBody>
      </p:sp>
      <p:pic>
        <p:nvPicPr>
          <p:cNvPr id="14" name="画像 9"/>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1988821" y="0"/>
            <a:ext cx="2621286" cy="4584188"/>
          </a:xfrm>
          <a:prstGeom prst="rect">
            <a:avLst/>
          </a:prstGeom>
        </p:spPr>
      </p:pic>
      <p:sp>
        <p:nvSpPr>
          <p:cNvPr id="15" name="操作方法のテキスト"/>
          <p:cNvSpPr/>
          <p:nvPr/>
        </p:nvSpPr>
        <p:spPr>
          <a:xfrm>
            <a:off x="18516600" y="0"/>
            <a:ext cx="1943100" cy="13716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lIns="163261" tIns="81630" rIns="163261" bIns="81630"/>
          <a:lstStyle/>
          <a:p>
            <a:pPr defTabSz="685714" eaLnBrk="1" fontAlgn="auto" hangingPunct="1">
              <a:spcBef>
                <a:spcPts val="0"/>
              </a:spcBef>
              <a:spcAft>
                <a:spcPts val="0"/>
              </a:spcAft>
              <a:defRPr/>
            </a:pPr>
            <a:r>
              <a:rPr lang="ja-JP" altLang="en-US" sz="2175" b="1" i="1" dirty="0">
                <a:solidFill>
                  <a:srgbClr val="FFFFFF"/>
                </a:solidFill>
                <a:latin typeface="Meiryo UI" panose="020B0604030504040204" pitchFamily="50" charset="-128"/>
                <a:ea typeface="Meiryo UI" panose="020B0604030504040204" pitchFamily="50" charset="-128"/>
                <a:cs typeface="Arial" pitchFamily="34" charset="0"/>
              </a:rPr>
              <a:t>注</a:t>
            </a:r>
            <a:r>
              <a:rPr lang="en-US" altLang="ja-JP" sz="2175" b="1" i="1" dirty="0">
                <a:solidFill>
                  <a:srgbClr val="FFFFFF"/>
                </a:solidFill>
                <a:latin typeface="Meiryo UI" panose="020B0604030504040204" pitchFamily="50" charset="-128"/>
                <a:ea typeface="Meiryo UI" panose="020B0604030504040204" pitchFamily="50" charset="-128"/>
                <a:cs typeface="Arial" pitchFamily="34" charset="0"/>
              </a:rPr>
              <a:t>:</a:t>
            </a:r>
          </a:p>
          <a:p>
            <a:pPr defTabSz="685714" eaLnBrk="1" fontAlgn="auto" hangingPunct="1">
              <a:spcBef>
                <a:spcPts val="0"/>
              </a:spcBef>
              <a:spcAft>
                <a:spcPts val="0"/>
              </a:spcAft>
              <a:defRPr/>
            </a:pPr>
            <a:r>
              <a:rPr lang="ja-JP" altLang="en-US" sz="2175" i="1" dirty="0">
                <a:solidFill>
                  <a:srgbClr val="FFFFFF"/>
                </a:solidFill>
                <a:latin typeface="Meiryo UI" panose="020B0604030504040204" pitchFamily="50" charset="-128"/>
                <a:ea typeface="Meiryo UI" panose="020B0604030504040204" pitchFamily="50" charset="-128"/>
                <a:cs typeface="Arial" pitchFamily="34" charset="0"/>
              </a:rPr>
              <a:t>このスライド上の画像を変更するには、図を選択して削除します。次に、プレースホルダーの画像アイコンをクリックして独自の画像を挿入します。</a:t>
            </a:r>
          </a:p>
        </p:txBody>
      </p:sp>
      <p:sp>
        <p:nvSpPr>
          <p:cNvPr id="2" name="タイトル 1"/>
          <p:cNvSpPr>
            <a:spLocks noGrp="1"/>
          </p:cNvSpPr>
          <p:nvPr>
            <p:ph type="ctrTitle"/>
          </p:nvPr>
        </p:nvSpPr>
        <p:spPr>
          <a:xfrm>
            <a:off x="1657350" y="4584203"/>
            <a:ext cx="8601076" cy="4439382"/>
          </a:xfrm>
        </p:spPr>
        <p:txBody>
          <a:bodyPr rtlCol="0" anchor="ctr">
            <a:normAutofit/>
          </a:bodyPr>
          <a:lstStyle>
            <a:lvl1pPr algn="l" rtl="0">
              <a:defRPr sz="7875" cap="all" baseline="0">
                <a:latin typeface="Meiryo UI" panose="020B0604030504040204" pitchFamily="50" charset="-128"/>
                <a:ea typeface="Meiryo UI" panose="020B0604030504040204" pitchFamily="50" charset="-128"/>
              </a:defRPr>
            </a:lvl1pPr>
          </a:lstStyle>
          <a:p>
            <a:r>
              <a:rPr lang="ja-JP" altLang="en-US" noProof="0" smtClean="0"/>
              <a:t>マスター タイトルの書式設定</a:t>
            </a:r>
            <a:endParaRPr lang="ja-JP" altLang="en-US" noProof="0" dirty="0"/>
          </a:p>
        </p:txBody>
      </p:sp>
      <p:sp>
        <p:nvSpPr>
          <p:cNvPr id="3" name="サブタイトル 2"/>
          <p:cNvSpPr>
            <a:spLocks noGrp="1"/>
          </p:cNvSpPr>
          <p:nvPr>
            <p:ph type="subTitle" idx="1"/>
          </p:nvPr>
        </p:nvSpPr>
        <p:spPr>
          <a:xfrm>
            <a:off x="1657350" y="9023583"/>
            <a:ext cx="8601076" cy="1911130"/>
          </a:xfrm>
        </p:spPr>
        <p:txBody>
          <a:bodyPr/>
          <a:lstStyle>
            <a:lvl1pPr marL="0" indent="0" algn="l" rtl="0">
              <a:spcBef>
                <a:spcPts val="0"/>
              </a:spcBef>
              <a:buNone/>
              <a:defRPr sz="3225">
                <a:latin typeface="Meiryo UI" panose="020B0604030504040204" pitchFamily="50" charset="-128"/>
                <a:ea typeface="Meiryo UI" panose="020B0604030504040204" pitchFamily="50" charset="-128"/>
              </a:defRPr>
            </a:lvl1pPr>
            <a:lvl2pPr marL="816304" indent="0" algn="ctr" rtl="0">
              <a:buNone/>
              <a:defRPr sz="3600"/>
            </a:lvl2pPr>
            <a:lvl3pPr marL="1632607" indent="0" algn="ctr" rtl="0">
              <a:buNone/>
              <a:defRPr sz="3225"/>
            </a:lvl3pPr>
            <a:lvl4pPr marL="2448911" indent="0" algn="ctr" rtl="0">
              <a:buNone/>
              <a:defRPr sz="2850"/>
            </a:lvl4pPr>
            <a:lvl5pPr marL="3265214" indent="0" algn="ctr" rtl="0">
              <a:buNone/>
              <a:defRPr sz="2850"/>
            </a:lvl5pPr>
            <a:lvl6pPr marL="4081517" indent="0" algn="ctr" rtl="0">
              <a:buNone/>
              <a:defRPr sz="2850"/>
            </a:lvl6pPr>
            <a:lvl7pPr marL="4897819" indent="0" algn="ctr" rtl="0">
              <a:buNone/>
              <a:defRPr sz="2850"/>
            </a:lvl7pPr>
            <a:lvl8pPr marL="5714119" indent="0" algn="ctr" rtl="0">
              <a:buNone/>
              <a:defRPr sz="2850"/>
            </a:lvl8pPr>
            <a:lvl9pPr marL="6530426" indent="0" algn="ctr" rtl="0">
              <a:buNone/>
              <a:defRPr sz="2850"/>
            </a:lvl9pPr>
          </a:lstStyle>
          <a:p>
            <a:r>
              <a:rPr lang="ja-JP" altLang="en-US" noProof="0" smtClean="0"/>
              <a:t>マスター サブタイトルの書式設定</a:t>
            </a:r>
            <a:endParaRPr lang="ja-JP" altLang="en-US" noProof="0" dirty="0"/>
          </a:p>
        </p:txBody>
      </p:sp>
      <p:sp>
        <p:nvSpPr>
          <p:cNvPr id="11" name="図プレースホルダー 10"/>
          <p:cNvSpPr>
            <a:spLocks noGrp="1"/>
          </p:cNvSpPr>
          <p:nvPr>
            <p:ph type="pic" sz="quarter" idx="13"/>
          </p:nvPr>
        </p:nvSpPr>
        <p:spPr>
          <a:xfrm>
            <a:off x="10471609" y="2621312"/>
            <a:ext cx="7816406" cy="8417208"/>
          </a:xfrm>
          <a:solidFill>
            <a:schemeClr val="tx1">
              <a:lumMod val="20000"/>
              <a:lumOff val="80000"/>
            </a:schemeClr>
          </a:solidFill>
        </p:spPr>
        <p:txBody>
          <a:bodyPr tIns="2394490"/>
          <a:lstStyle>
            <a:lvl1pPr marL="0" indent="0" algn="ctr" rtl="0">
              <a:buNone/>
              <a:defRPr>
                <a:latin typeface="Meiryo UI" panose="020B0604030504040204" pitchFamily="50" charset="-128"/>
                <a:ea typeface="Meiryo UI" panose="020B0604030504040204" pitchFamily="50" charset="-128"/>
              </a:defRPr>
            </a:lvl1pPr>
          </a:lstStyle>
          <a:p>
            <a:pPr lvl="0"/>
            <a:r>
              <a:rPr lang="ja-JP" altLang="en-US" noProof="0" smtClean="0"/>
              <a:t>アイコンをクリックして図を追加</a:t>
            </a:r>
            <a:endParaRPr lang="ja-JP" altLang="en-US" noProof="0" dirty="0"/>
          </a:p>
        </p:txBody>
      </p:sp>
    </p:spTree>
    <p:extLst>
      <p:ext uri="{BB962C8B-B14F-4D97-AF65-F5344CB8AC3E}">
        <p14:creationId xmlns:p14="http://schemas.microsoft.com/office/powerpoint/2010/main" val="356359965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grpSp>
        <p:nvGrpSpPr>
          <p:cNvPr id="4" name="グループ 7"/>
          <p:cNvGrpSpPr>
            <a:grpSpLocks/>
          </p:cNvGrpSpPr>
          <p:nvPr/>
        </p:nvGrpSpPr>
        <p:grpSpPr bwMode="auto">
          <a:xfrm>
            <a:off x="0" y="5029200"/>
            <a:ext cx="18288000" cy="6388100"/>
            <a:chOff x="647402" y="2514600"/>
            <a:chExt cx="10838688" cy="3194035"/>
          </a:xfrm>
        </p:grpSpPr>
        <p:grpSp>
          <p:nvGrpSpPr>
            <p:cNvPr id="5" name="グループ 8"/>
            <p:cNvGrpSpPr>
              <a:grpSpLocks/>
            </p:cNvGrpSpPr>
            <p:nvPr/>
          </p:nvGrpSpPr>
          <p:grpSpPr bwMode="auto">
            <a:xfrm>
              <a:off x="647402" y="2514600"/>
              <a:ext cx="10838688" cy="63125"/>
              <a:chOff x="507492" y="1501519"/>
              <a:chExt cx="8129016" cy="63125"/>
            </a:xfrm>
          </p:grpSpPr>
          <p:cxnSp>
            <p:nvCxnSpPr>
              <p:cNvPr id="10" name="直線​​コネクタ 13"/>
              <p:cNvCxnSpPr/>
              <p:nvPr/>
            </p:nvCxnSpPr>
            <p:spPr>
              <a:xfrm>
                <a:off x="507492" y="1565018"/>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6" name="長方形 9"/>
            <p:cNvSpPr/>
            <p:nvPr/>
          </p:nvSpPr>
          <p:spPr>
            <a:xfrm>
              <a:off x="647402" y="2640806"/>
              <a:ext cx="10838688" cy="29416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14" eaLnBrk="1" fontAlgn="auto" hangingPunct="1">
                <a:spcBef>
                  <a:spcPts val="0"/>
                </a:spcBef>
                <a:spcAft>
                  <a:spcPts val="0"/>
                </a:spcAft>
                <a:defRPr/>
              </a:pPr>
              <a:endParaRPr lang="ja-JP" altLang="en-US" sz="1425" dirty="0">
                <a:solidFill>
                  <a:srgbClr val="FFFFFF"/>
                </a:solidFill>
              </a:endParaRPr>
            </a:p>
          </p:txBody>
        </p:sp>
        <p:grpSp>
          <p:nvGrpSpPr>
            <p:cNvPr id="7" name="グループ 10"/>
            <p:cNvGrpSpPr>
              <a:grpSpLocks/>
            </p:cNvGrpSpPr>
            <p:nvPr/>
          </p:nvGrpSpPr>
          <p:grpSpPr bwMode="auto">
            <a:xfrm rot="10800000">
              <a:off x="647402" y="5645510"/>
              <a:ext cx="10838688" cy="63125"/>
              <a:chOff x="507492" y="1501519"/>
              <a:chExt cx="8129016" cy="63125"/>
            </a:xfrm>
          </p:grpSpPr>
          <p:cxnSp>
            <p:nvCxnSpPr>
              <p:cNvPr id="8" name="直線​​コネクタ 11"/>
              <p:cNvCxnSpPr/>
              <p:nvPr/>
            </p:nvCxnSpPr>
            <p:spPr>
              <a:xfrm>
                <a:off x="508021" y="1565018"/>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直線​​コネクタ 12"/>
              <p:cNvCxnSpPr/>
              <p:nvPr/>
            </p:nvCxnSpPr>
            <p:spPr>
              <a:xfrm>
                <a:off x="508021"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12" name="画像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88821" y="0"/>
            <a:ext cx="2674782" cy="5943612"/>
          </a:xfrm>
          <a:prstGeom prst="rect">
            <a:avLst/>
          </a:prstGeom>
        </p:spPr>
      </p:pic>
      <p:sp>
        <p:nvSpPr>
          <p:cNvPr id="2" name="タイトル 1"/>
          <p:cNvSpPr>
            <a:spLocks noGrp="1"/>
          </p:cNvSpPr>
          <p:nvPr>
            <p:ph type="title"/>
          </p:nvPr>
        </p:nvSpPr>
        <p:spPr>
          <a:xfrm>
            <a:off x="1657350" y="5943612"/>
            <a:ext cx="15106648" cy="3368300"/>
          </a:xfrm>
        </p:spPr>
        <p:txBody>
          <a:bodyPr rtlCol="0" anchor="ctr">
            <a:normAutofit/>
          </a:bodyPr>
          <a:lstStyle>
            <a:lvl1pPr algn="l" rtl="0">
              <a:defRPr sz="7875" cap="all" baseline="0">
                <a:solidFill>
                  <a:schemeClr val="bg1"/>
                </a:solidFill>
              </a:defRPr>
            </a:lvl1pPr>
          </a:lstStyle>
          <a:p>
            <a:r>
              <a:rPr lang="ja-JP" altLang="en-US" noProof="0" smtClean="0"/>
              <a:t>マスター タイトルの書式設定</a:t>
            </a:r>
            <a:endParaRPr lang="ja-JP" altLang="en-US" noProof="0" dirty="0"/>
          </a:p>
        </p:txBody>
      </p:sp>
      <p:sp>
        <p:nvSpPr>
          <p:cNvPr id="3" name="テキスト プレースホルダー 2"/>
          <p:cNvSpPr>
            <a:spLocks noGrp="1"/>
          </p:cNvSpPr>
          <p:nvPr>
            <p:ph type="body" idx="1"/>
          </p:nvPr>
        </p:nvSpPr>
        <p:spPr>
          <a:xfrm>
            <a:off x="1657350" y="9311912"/>
            <a:ext cx="15106648" cy="1019500"/>
          </a:xfrm>
        </p:spPr>
        <p:txBody>
          <a:bodyPr/>
          <a:lstStyle>
            <a:lvl1pPr marL="0" indent="0" algn="l" rtl="0">
              <a:spcBef>
                <a:spcPts val="0"/>
              </a:spcBef>
              <a:buNone/>
              <a:defRPr sz="2850">
                <a:solidFill>
                  <a:schemeClr val="bg1"/>
                </a:solidFill>
              </a:defRPr>
            </a:lvl1pPr>
            <a:lvl2pPr marL="816304" indent="0" algn="l" rtl="0">
              <a:buNone/>
              <a:defRPr sz="3600">
                <a:solidFill>
                  <a:schemeClr val="tx1">
                    <a:tint val="75000"/>
                  </a:schemeClr>
                </a:solidFill>
              </a:defRPr>
            </a:lvl2pPr>
            <a:lvl3pPr marL="1632607" indent="0" algn="l" rtl="0">
              <a:buNone/>
              <a:defRPr sz="3225">
                <a:solidFill>
                  <a:schemeClr val="tx1">
                    <a:tint val="75000"/>
                  </a:schemeClr>
                </a:solidFill>
              </a:defRPr>
            </a:lvl3pPr>
            <a:lvl4pPr marL="2448911" indent="0" algn="l" rtl="0">
              <a:buNone/>
              <a:defRPr sz="2850">
                <a:solidFill>
                  <a:schemeClr val="tx1">
                    <a:tint val="75000"/>
                  </a:schemeClr>
                </a:solidFill>
              </a:defRPr>
            </a:lvl4pPr>
            <a:lvl5pPr marL="3265214" indent="0" algn="l" rtl="0">
              <a:buNone/>
              <a:defRPr sz="2850">
                <a:solidFill>
                  <a:schemeClr val="tx1">
                    <a:tint val="75000"/>
                  </a:schemeClr>
                </a:solidFill>
              </a:defRPr>
            </a:lvl5pPr>
            <a:lvl6pPr marL="4081517" indent="0" algn="l" rtl="0">
              <a:buNone/>
              <a:defRPr sz="2850">
                <a:solidFill>
                  <a:schemeClr val="tx1">
                    <a:tint val="75000"/>
                  </a:schemeClr>
                </a:solidFill>
              </a:defRPr>
            </a:lvl6pPr>
            <a:lvl7pPr marL="4897819" indent="0" algn="l" rtl="0">
              <a:buNone/>
              <a:defRPr sz="2850">
                <a:solidFill>
                  <a:schemeClr val="tx1">
                    <a:tint val="75000"/>
                  </a:schemeClr>
                </a:solidFill>
              </a:defRPr>
            </a:lvl7pPr>
            <a:lvl8pPr marL="5714119" indent="0" algn="l" rtl="0">
              <a:buNone/>
              <a:defRPr sz="2850">
                <a:solidFill>
                  <a:schemeClr val="tx1">
                    <a:tint val="75000"/>
                  </a:schemeClr>
                </a:solidFill>
              </a:defRPr>
            </a:lvl8pPr>
            <a:lvl9pPr marL="6530426" indent="0" algn="l" rtl="0">
              <a:buNone/>
              <a:defRPr sz="2850">
                <a:solidFill>
                  <a:schemeClr val="tx1">
                    <a:tint val="75000"/>
                  </a:schemeClr>
                </a:solidFill>
              </a:defRPr>
            </a:lvl9pPr>
          </a:lstStyle>
          <a:p>
            <a:pPr lvl="0"/>
            <a:r>
              <a:rPr lang="ja-JP" altLang="en-US" noProof="0" smtClean="0"/>
              <a:t>マスター テキストの書式設定</a:t>
            </a:r>
          </a:p>
        </p:txBody>
      </p:sp>
      <p:sp>
        <p:nvSpPr>
          <p:cNvPr id="13" name="日付プレースホルダー 3"/>
          <p:cNvSpPr>
            <a:spLocks noGrp="1"/>
          </p:cNvSpPr>
          <p:nvPr>
            <p:ph type="dt" sz="half" idx="10"/>
          </p:nvPr>
        </p:nvSpPr>
        <p:spPr/>
        <p:txBody>
          <a:bodyPr/>
          <a:lstStyle>
            <a:lvl1pPr defTabSz="1827367" eaLnBrk="0" fontAlgn="base" hangingPunct="0">
              <a:spcBef>
                <a:spcPct val="0"/>
              </a:spcBef>
              <a:spcAft>
                <a:spcPct val="0"/>
              </a:spcAft>
              <a:defRPr dirty="0">
                <a:cs typeface="ヒラギノ角ゴ ProN W3"/>
              </a:defRPr>
            </a:lvl1pPr>
          </a:lstStyle>
          <a:p>
            <a:pPr>
              <a:defRPr/>
            </a:pPr>
            <a:endParaRPr lang="ja-JP" altLang="en-US"/>
          </a:p>
        </p:txBody>
      </p:sp>
      <p:sp>
        <p:nvSpPr>
          <p:cNvPr id="14" name="フッター プレースホルダー 4"/>
          <p:cNvSpPr>
            <a:spLocks noGrp="1"/>
          </p:cNvSpPr>
          <p:nvPr>
            <p:ph type="ftr" sz="quarter" idx="11"/>
          </p:nvPr>
        </p:nvSpPr>
        <p:spPr/>
        <p:txBody>
          <a:bodyPr/>
          <a:lstStyle>
            <a:lvl1pPr defTabSz="1827367" eaLnBrk="0" fontAlgn="base" hangingPunct="0">
              <a:spcBef>
                <a:spcPct val="0"/>
              </a:spcBef>
              <a:spcAft>
                <a:spcPct val="0"/>
              </a:spcAft>
              <a:defRPr>
                <a:cs typeface="ヒラギノ角ゴ ProN W3"/>
              </a:defRPr>
            </a:lvl1pPr>
          </a:lstStyle>
          <a:p>
            <a:pPr>
              <a:defRPr/>
            </a:pPr>
            <a:endParaRPr lang="ja-JP" altLang="en-US"/>
          </a:p>
        </p:txBody>
      </p:sp>
      <p:sp>
        <p:nvSpPr>
          <p:cNvPr id="15" name="スライド番号プレースホルダー 5"/>
          <p:cNvSpPr>
            <a:spLocks noGrp="1"/>
          </p:cNvSpPr>
          <p:nvPr>
            <p:ph type="sldNum" sz="quarter" idx="12"/>
          </p:nvPr>
        </p:nvSpPr>
        <p:spPr/>
        <p:txBody>
          <a:bodyPr/>
          <a:lstStyle>
            <a:lvl1pPr defTabSz="1827367" eaLnBrk="0" fontAlgn="base" hangingPunct="0">
              <a:spcBef>
                <a:spcPct val="0"/>
              </a:spcBef>
              <a:spcAft>
                <a:spcPct val="0"/>
              </a:spcAft>
              <a:defRPr>
                <a:cs typeface="ヒラギノ角ゴ ProN W3"/>
              </a:defRPr>
            </a:lvl1pPr>
          </a:lstStyle>
          <a:p>
            <a:pPr>
              <a:defRPr/>
            </a:pPr>
            <a:fld id="{F1CCD19E-AC00-4645-8000-6702D2289D8D}" type="slidenum">
              <a:rPr lang="en-US" altLang="ja-JP"/>
              <a:pPr>
                <a:defRPr/>
              </a:pPr>
              <a:t>‹#›</a:t>
            </a:fld>
            <a:endParaRPr lang="ja-JP" altLang="en-US" dirty="0"/>
          </a:p>
        </p:txBody>
      </p:sp>
    </p:spTree>
    <p:extLst>
      <p:ext uri="{BB962C8B-B14F-4D97-AF65-F5344CB8AC3E}">
        <p14:creationId xmlns:p14="http://schemas.microsoft.com/office/powerpoint/2010/main" val="238923321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noProof="0" smtClean="0"/>
              <a:t>マスター タイトルの書式設定</a:t>
            </a:r>
            <a:endParaRPr lang="ja-JP" altLang="en-US" noProof="0" dirty="0"/>
          </a:p>
        </p:txBody>
      </p:sp>
      <p:sp>
        <p:nvSpPr>
          <p:cNvPr id="3" name="コンテンツ プレースホルダー 2"/>
          <p:cNvSpPr>
            <a:spLocks noGrp="1"/>
          </p:cNvSpPr>
          <p:nvPr>
            <p:ph sz="half" idx="1"/>
          </p:nvPr>
        </p:nvSpPr>
        <p:spPr>
          <a:xfrm>
            <a:off x="1657351" y="3200403"/>
            <a:ext cx="7372350" cy="9143998"/>
          </a:xfrm>
        </p:spPr>
        <p:txBody>
          <a:bodyPr/>
          <a:lstStyle>
            <a:lvl5pPr algn="l" rtl="0">
              <a:defRPr/>
            </a:lvl5pPr>
            <a:lvl6pPr algn="l" rtl="0">
              <a:defRPr/>
            </a:lvl6pPr>
            <a:lvl7pPr algn="l" rtl="0">
              <a:defRPr/>
            </a:lvl7pPr>
            <a:lvl8pPr algn="l" rtl="0">
              <a:defRPr/>
            </a:lvl8pPr>
            <a:lvl9pPr algn="l" rtl="0">
              <a:defRPr/>
            </a:lvl9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dirty="0"/>
          </a:p>
        </p:txBody>
      </p:sp>
      <p:sp>
        <p:nvSpPr>
          <p:cNvPr id="4" name="コンテンツ プレースホルダー 3"/>
          <p:cNvSpPr>
            <a:spLocks noGrp="1"/>
          </p:cNvSpPr>
          <p:nvPr>
            <p:ph sz="half" idx="2"/>
          </p:nvPr>
        </p:nvSpPr>
        <p:spPr>
          <a:xfrm>
            <a:off x="9258301" y="3200403"/>
            <a:ext cx="7372350" cy="9143998"/>
          </a:xfrm>
        </p:spPr>
        <p:txBody>
          <a:bodyPr/>
          <a:lstStyle>
            <a:lvl5pPr algn="l" rtl="0">
              <a:defRPr/>
            </a:lvl5pPr>
            <a:lvl6pPr algn="l" rtl="0">
              <a:defRPr/>
            </a:lvl6pPr>
            <a:lvl7pPr algn="l" rtl="0">
              <a:defRPr/>
            </a:lvl7pPr>
            <a:lvl8pPr algn="l" rtl="0">
              <a:defRPr/>
            </a:lvl8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dirty="0"/>
          </a:p>
        </p:txBody>
      </p:sp>
      <p:sp>
        <p:nvSpPr>
          <p:cNvPr id="5" name="日付プレースホルダー 4"/>
          <p:cNvSpPr>
            <a:spLocks noGrp="1"/>
          </p:cNvSpPr>
          <p:nvPr>
            <p:ph type="dt" sz="half" idx="10"/>
          </p:nvPr>
        </p:nvSpPr>
        <p:spPr/>
        <p:txBody>
          <a:bodyPr/>
          <a:lstStyle>
            <a:lvl1pPr defTabSz="1827367" eaLnBrk="0" fontAlgn="base" hangingPunct="0">
              <a:spcBef>
                <a:spcPct val="0"/>
              </a:spcBef>
              <a:spcAft>
                <a:spcPct val="0"/>
              </a:spcAft>
              <a:defRPr dirty="0">
                <a:cs typeface="ヒラギノ角ゴ ProN W3"/>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defTabSz="1827367" eaLnBrk="0" fontAlgn="base" hangingPunct="0">
              <a:spcBef>
                <a:spcPct val="0"/>
              </a:spcBef>
              <a:spcAft>
                <a:spcPct val="0"/>
              </a:spcAft>
              <a:defRPr>
                <a:cs typeface="ヒラギノ角ゴ ProN W3"/>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1827367" eaLnBrk="0" fontAlgn="base" hangingPunct="0">
              <a:spcBef>
                <a:spcPct val="0"/>
              </a:spcBef>
              <a:spcAft>
                <a:spcPct val="0"/>
              </a:spcAft>
              <a:defRPr dirty="0">
                <a:cs typeface="ヒラギノ角ゴ ProN W3"/>
              </a:defRPr>
            </a:lvl1pPr>
          </a:lstStyle>
          <a:p>
            <a:pPr>
              <a:defRPr/>
            </a:pPr>
            <a:r>
              <a:rPr lang="en-US" altLang="ja-JP"/>
              <a:t>‹#›</a:t>
            </a:r>
            <a:endParaRPr lang="ja-JP" altLang="en-US"/>
          </a:p>
        </p:txBody>
      </p:sp>
    </p:spTree>
    <p:extLst>
      <p:ext uri="{BB962C8B-B14F-4D97-AF65-F5344CB8AC3E}">
        <p14:creationId xmlns:p14="http://schemas.microsoft.com/office/powerpoint/2010/main" val="338861367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noProof="0" smtClean="0"/>
              <a:t>マスター タイトルの書式設定</a:t>
            </a:r>
            <a:endParaRPr lang="ja-JP" altLang="en-US" noProof="0" dirty="0"/>
          </a:p>
        </p:txBody>
      </p:sp>
      <p:sp>
        <p:nvSpPr>
          <p:cNvPr id="3" name="テキスト プレースホルダー 2"/>
          <p:cNvSpPr>
            <a:spLocks noGrp="1"/>
          </p:cNvSpPr>
          <p:nvPr>
            <p:ph type="body" idx="1"/>
          </p:nvPr>
        </p:nvSpPr>
        <p:spPr>
          <a:xfrm>
            <a:off x="1657350" y="3200400"/>
            <a:ext cx="7379208" cy="1647824"/>
          </a:xfrm>
        </p:spPr>
        <p:txBody>
          <a:bodyPr anchor="b"/>
          <a:lstStyle>
            <a:lvl1pPr marL="0" indent="0" algn="l" rtl="0">
              <a:spcBef>
                <a:spcPts val="0"/>
              </a:spcBef>
              <a:buNone/>
              <a:defRPr sz="4275" b="1"/>
            </a:lvl1pPr>
            <a:lvl2pPr marL="816304" indent="0" algn="l" rtl="0">
              <a:buNone/>
              <a:defRPr sz="3600" b="1"/>
            </a:lvl2pPr>
            <a:lvl3pPr marL="1632607" indent="0" algn="l" rtl="0">
              <a:buNone/>
              <a:defRPr sz="3225" b="1"/>
            </a:lvl3pPr>
            <a:lvl4pPr marL="2448911" indent="0" algn="l" rtl="0">
              <a:buNone/>
              <a:defRPr sz="2850" b="1"/>
            </a:lvl4pPr>
            <a:lvl5pPr marL="3265214" indent="0" algn="l" rtl="0">
              <a:buNone/>
              <a:defRPr sz="2850" b="1"/>
            </a:lvl5pPr>
            <a:lvl6pPr marL="4081517" indent="0" algn="l" rtl="0">
              <a:buNone/>
              <a:defRPr sz="2850" b="1"/>
            </a:lvl6pPr>
            <a:lvl7pPr marL="4897819" indent="0" algn="l" rtl="0">
              <a:buNone/>
              <a:defRPr sz="2850" b="1"/>
            </a:lvl7pPr>
            <a:lvl8pPr marL="5714119" indent="0" algn="l" rtl="0">
              <a:buNone/>
              <a:defRPr sz="2850" b="1"/>
            </a:lvl8pPr>
            <a:lvl9pPr marL="6530426" indent="0" algn="l" rtl="0">
              <a:buNone/>
              <a:defRPr sz="2850" b="1"/>
            </a:lvl9pPr>
          </a:lstStyle>
          <a:p>
            <a:pPr lvl="0"/>
            <a:r>
              <a:rPr lang="ja-JP" altLang="en-US" noProof="0" smtClean="0"/>
              <a:t>マスター テキストの書式設定</a:t>
            </a:r>
          </a:p>
        </p:txBody>
      </p:sp>
      <p:sp>
        <p:nvSpPr>
          <p:cNvPr id="4" name="コンテンツ プレースホルダー 3"/>
          <p:cNvSpPr>
            <a:spLocks noGrp="1"/>
          </p:cNvSpPr>
          <p:nvPr>
            <p:ph sz="half" idx="2"/>
          </p:nvPr>
        </p:nvSpPr>
        <p:spPr>
          <a:xfrm>
            <a:off x="1657350" y="4848224"/>
            <a:ext cx="7379208" cy="7496176"/>
          </a:xfrm>
        </p:spPr>
        <p:txBody>
          <a:body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dirty="0"/>
          </a:p>
        </p:txBody>
      </p:sp>
      <p:sp>
        <p:nvSpPr>
          <p:cNvPr id="5" name="テキスト プレースホルダー 4"/>
          <p:cNvSpPr>
            <a:spLocks noGrp="1"/>
          </p:cNvSpPr>
          <p:nvPr>
            <p:ph type="body" sz="quarter" idx="3"/>
          </p:nvPr>
        </p:nvSpPr>
        <p:spPr>
          <a:xfrm>
            <a:off x="9249166" y="3200400"/>
            <a:ext cx="7379208" cy="1647824"/>
          </a:xfrm>
        </p:spPr>
        <p:txBody>
          <a:bodyPr anchor="b"/>
          <a:lstStyle>
            <a:lvl1pPr marL="0" indent="0" algn="l" rtl="0">
              <a:spcBef>
                <a:spcPts val="0"/>
              </a:spcBef>
              <a:buNone/>
              <a:defRPr sz="4275" b="1"/>
            </a:lvl1pPr>
            <a:lvl2pPr marL="816304" indent="0" algn="l" rtl="0">
              <a:buNone/>
              <a:defRPr sz="3600" b="1"/>
            </a:lvl2pPr>
            <a:lvl3pPr marL="1632607" indent="0" algn="l" rtl="0">
              <a:buNone/>
              <a:defRPr sz="3225" b="1"/>
            </a:lvl3pPr>
            <a:lvl4pPr marL="2448911" indent="0" algn="l" rtl="0">
              <a:buNone/>
              <a:defRPr sz="2850" b="1"/>
            </a:lvl4pPr>
            <a:lvl5pPr marL="3265214" indent="0" algn="l" rtl="0">
              <a:buNone/>
              <a:defRPr sz="2850" b="1"/>
            </a:lvl5pPr>
            <a:lvl6pPr marL="4081517" indent="0" algn="l" rtl="0">
              <a:buNone/>
              <a:defRPr sz="2850" b="1"/>
            </a:lvl6pPr>
            <a:lvl7pPr marL="4897819" indent="0" algn="l" rtl="0">
              <a:buNone/>
              <a:defRPr sz="2850" b="1"/>
            </a:lvl7pPr>
            <a:lvl8pPr marL="5714119" indent="0" algn="l" rtl="0">
              <a:buNone/>
              <a:defRPr sz="2850" b="1"/>
            </a:lvl8pPr>
            <a:lvl9pPr marL="6530426" indent="0" algn="l" rtl="0">
              <a:buNone/>
              <a:defRPr sz="2850" b="1"/>
            </a:lvl9pPr>
          </a:lstStyle>
          <a:p>
            <a:pPr lvl="0"/>
            <a:r>
              <a:rPr lang="ja-JP" altLang="en-US" noProof="0" smtClean="0"/>
              <a:t>マスター テキストの書式設定</a:t>
            </a:r>
          </a:p>
        </p:txBody>
      </p:sp>
      <p:sp>
        <p:nvSpPr>
          <p:cNvPr id="6" name="コンテンツ プレースホルダー 5"/>
          <p:cNvSpPr>
            <a:spLocks noGrp="1"/>
          </p:cNvSpPr>
          <p:nvPr>
            <p:ph sz="quarter" idx="4"/>
          </p:nvPr>
        </p:nvSpPr>
        <p:spPr>
          <a:xfrm>
            <a:off x="9249166" y="4848224"/>
            <a:ext cx="7379208" cy="7496176"/>
          </a:xfrm>
        </p:spPr>
        <p:txBody>
          <a:body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dirty="0"/>
          </a:p>
        </p:txBody>
      </p:sp>
      <p:sp>
        <p:nvSpPr>
          <p:cNvPr id="7" name="日付プレースホルダー 6"/>
          <p:cNvSpPr>
            <a:spLocks noGrp="1"/>
          </p:cNvSpPr>
          <p:nvPr>
            <p:ph type="dt" sz="half" idx="10"/>
          </p:nvPr>
        </p:nvSpPr>
        <p:spPr/>
        <p:txBody>
          <a:bodyPr/>
          <a:lstStyle>
            <a:lvl1pPr defTabSz="1827367" eaLnBrk="0" fontAlgn="base" hangingPunct="0">
              <a:spcBef>
                <a:spcPct val="0"/>
              </a:spcBef>
              <a:spcAft>
                <a:spcPct val="0"/>
              </a:spcAft>
              <a:defRPr dirty="0">
                <a:cs typeface="ヒラギノ角ゴ ProN W3"/>
              </a:defRPr>
            </a:lvl1pPr>
          </a:lstStyle>
          <a:p>
            <a:pPr>
              <a:defRPr/>
            </a:pPr>
            <a:endParaRPr lang="ja-JP" altLang="en-US"/>
          </a:p>
        </p:txBody>
      </p:sp>
      <p:sp>
        <p:nvSpPr>
          <p:cNvPr id="8" name="フッター プレースホルダー 7"/>
          <p:cNvSpPr>
            <a:spLocks noGrp="1"/>
          </p:cNvSpPr>
          <p:nvPr>
            <p:ph type="ftr" sz="quarter" idx="11"/>
          </p:nvPr>
        </p:nvSpPr>
        <p:spPr/>
        <p:txBody>
          <a:bodyPr/>
          <a:lstStyle>
            <a:lvl1pPr defTabSz="1827367" eaLnBrk="0" fontAlgn="base" hangingPunct="0">
              <a:spcBef>
                <a:spcPct val="0"/>
              </a:spcBef>
              <a:spcAft>
                <a:spcPct val="0"/>
              </a:spcAft>
              <a:defRPr>
                <a:cs typeface="ヒラギノ角ゴ ProN W3"/>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defTabSz="1827367" eaLnBrk="0" fontAlgn="base" hangingPunct="0">
              <a:spcBef>
                <a:spcPct val="0"/>
              </a:spcBef>
              <a:spcAft>
                <a:spcPct val="0"/>
              </a:spcAft>
              <a:defRPr dirty="0">
                <a:cs typeface="ヒラギノ角ゴ ProN W3"/>
              </a:defRPr>
            </a:lvl1pPr>
          </a:lstStyle>
          <a:p>
            <a:pPr>
              <a:defRPr/>
            </a:pPr>
            <a:r>
              <a:rPr lang="en-US" altLang="ja-JP"/>
              <a:t>‹#›</a:t>
            </a:r>
            <a:endParaRPr lang="ja-JP" altLang="en-US"/>
          </a:p>
        </p:txBody>
      </p:sp>
    </p:spTree>
    <p:extLst>
      <p:ext uri="{BB962C8B-B14F-4D97-AF65-F5344CB8AC3E}">
        <p14:creationId xmlns:p14="http://schemas.microsoft.com/office/powerpoint/2010/main" val="381095691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r>
              <a:rPr lang="ja-JP" altLang="en-US" noProof="0" smtClean="0"/>
              <a:t>マスター タイトルの書式設定</a:t>
            </a:r>
            <a:endParaRPr lang="ja-JP" altLang="en-US" noProof="0" dirty="0"/>
          </a:p>
        </p:txBody>
      </p:sp>
      <p:sp>
        <p:nvSpPr>
          <p:cNvPr id="3" name="日付プレースホルダー 2"/>
          <p:cNvSpPr>
            <a:spLocks noGrp="1"/>
          </p:cNvSpPr>
          <p:nvPr>
            <p:ph type="dt" sz="half" idx="10"/>
          </p:nvPr>
        </p:nvSpPr>
        <p:spPr/>
        <p:txBody>
          <a:bodyPr/>
          <a:lstStyle>
            <a:lvl1pPr defTabSz="1827367" eaLnBrk="0" fontAlgn="base" hangingPunct="0">
              <a:spcBef>
                <a:spcPct val="0"/>
              </a:spcBef>
              <a:spcAft>
                <a:spcPct val="0"/>
              </a:spcAft>
              <a:defRPr dirty="0">
                <a:cs typeface="ヒラギノ角ゴ ProN W3"/>
              </a:defRPr>
            </a:lvl1pPr>
          </a:lstStyle>
          <a:p>
            <a:pPr>
              <a:defRPr/>
            </a:pPr>
            <a:endParaRPr lang="ja-JP" altLang="en-US"/>
          </a:p>
        </p:txBody>
      </p:sp>
      <p:sp>
        <p:nvSpPr>
          <p:cNvPr id="4" name="フッター プレースホルダー 3"/>
          <p:cNvSpPr>
            <a:spLocks noGrp="1"/>
          </p:cNvSpPr>
          <p:nvPr>
            <p:ph type="ftr" sz="quarter" idx="11"/>
          </p:nvPr>
        </p:nvSpPr>
        <p:spPr/>
        <p:txBody>
          <a:bodyPr/>
          <a:lstStyle>
            <a:lvl1pPr defTabSz="1827367" eaLnBrk="0" fontAlgn="base" hangingPunct="0">
              <a:spcBef>
                <a:spcPct val="0"/>
              </a:spcBef>
              <a:spcAft>
                <a:spcPct val="0"/>
              </a:spcAft>
              <a:defRPr>
                <a:cs typeface="ヒラギノ角ゴ ProN W3"/>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defTabSz="1827367" eaLnBrk="0" fontAlgn="base" hangingPunct="0">
              <a:spcBef>
                <a:spcPct val="0"/>
              </a:spcBef>
              <a:spcAft>
                <a:spcPct val="0"/>
              </a:spcAft>
              <a:defRPr dirty="0">
                <a:cs typeface="ヒラギノ角ゴ ProN W3"/>
              </a:defRPr>
            </a:lvl1pPr>
          </a:lstStyle>
          <a:p>
            <a:pPr>
              <a:defRPr/>
            </a:pPr>
            <a:r>
              <a:rPr lang="en-US" altLang="ja-JP"/>
              <a:t>‹#›</a:t>
            </a:r>
            <a:endParaRPr lang="ja-JP" altLang="en-US"/>
          </a:p>
        </p:txBody>
      </p:sp>
    </p:spTree>
    <p:extLst>
      <p:ext uri="{BB962C8B-B14F-4D97-AF65-F5344CB8AC3E}">
        <p14:creationId xmlns:p14="http://schemas.microsoft.com/office/powerpoint/2010/main" val="317893580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defTabSz="1827367" eaLnBrk="0" fontAlgn="base" hangingPunct="0">
              <a:spcBef>
                <a:spcPct val="0"/>
              </a:spcBef>
              <a:spcAft>
                <a:spcPct val="0"/>
              </a:spcAft>
              <a:defRPr dirty="0">
                <a:cs typeface="ヒラギノ角ゴ ProN W3"/>
              </a:defRPr>
            </a:lvl1pPr>
          </a:lstStyle>
          <a:p>
            <a:pPr>
              <a:defRPr/>
            </a:pPr>
            <a:endParaRPr lang="ja-JP" altLang="en-US"/>
          </a:p>
        </p:txBody>
      </p:sp>
      <p:sp>
        <p:nvSpPr>
          <p:cNvPr id="3" name="フッター プレースホルダー 2"/>
          <p:cNvSpPr>
            <a:spLocks noGrp="1"/>
          </p:cNvSpPr>
          <p:nvPr>
            <p:ph type="ftr" sz="quarter" idx="11"/>
          </p:nvPr>
        </p:nvSpPr>
        <p:spPr/>
        <p:txBody>
          <a:bodyPr/>
          <a:lstStyle>
            <a:lvl1pPr defTabSz="1827367" eaLnBrk="0" fontAlgn="base" hangingPunct="0">
              <a:spcBef>
                <a:spcPct val="0"/>
              </a:spcBef>
              <a:spcAft>
                <a:spcPct val="0"/>
              </a:spcAft>
              <a:defRPr>
                <a:cs typeface="ヒラギノ角ゴ ProN W3"/>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defTabSz="1827367" eaLnBrk="0" fontAlgn="base" hangingPunct="0">
              <a:spcBef>
                <a:spcPct val="0"/>
              </a:spcBef>
              <a:spcAft>
                <a:spcPct val="0"/>
              </a:spcAft>
              <a:defRPr dirty="0">
                <a:cs typeface="ヒラギノ角ゴ ProN W3"/>
              </a:defRPr>
            </a:lvl1pPr>
          </a:lstStyle>
          <a:p>
            <a:pPr>
              <a:defRPr/>
            </a:pPr>
            <a:r>
              <a:rPr lang="en-US" altLang="ja-JP"/>
              <a:t>‹#›</a:t>
            </a:r>
            <a:endParaRPr lang="ja-JP" altLang="en-US"/>
          </a:p>
        </p:txBody>
      </p:sp>
    </p:spTree>
    <p:extLst>
      <p:ext uri="{BB962C8B-B14F-4D97-AF65-F5344CB8AC3E}">
        <p14:creationId xmlns:p14="http://schemas.microsoft.com/office/powerpoint/2010/main" val="309742961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lvl1pPr algn="l" rtl="0">
              <a:defRPr sz="5700"/>
            </a:lvl1pPr>
          </a:lstStyle>
          <a:p>
            <a:r>
              <a:rPr lang="ja-JP" altLang="en-US" noProof="0" smtClean="0"/>
              <a:t>マスター タイトルの書式設定</a:t>
            </a:r>
            <a:endParaRPr lang="ja-JP" altLang="en-US" noProof="0" dirty="0"/>
          </a:p>
        </p:txBody>
      </p:sp>
      <p:sp>
        <p:nvSpPr>
          <p:cNvPr id="3" name="コンテンツ プレースホルダー 2"/>
          <p:cNvSpPr>
            <a:spLocks noGrp="1"/>
          </p:cNvSpPr>
          <p:nvPr>
            <p:ph idx="1"/>
          </p:nvPr>
        </p:nvSpPr>
        <p:spPr>
          <a:xfrm>
            <a:off x="8462773" y="3200401"/>
            <a:ext cx="8167878" cy="9144002"/>
          </a:xfrm>
        </p:spPr>
        <p:txBody>
          <a:bodyPr/>
          <a:lstStyle>
            <a:lvl1pPr algn="l" rtl="0">
              <a:defRPr sz="3600"/>
            </a:lvl1pPr>
            <a:lvl2pPr algn="l" rtl="0">
              <a:defRPr sz="2850"/>
            </a:lvl2pPr>
            <a:lvl3pPr algn="l" rtl="0">
              <a:defRPr sz="2850"/>
            </a:lvl3pPr>
            <a:lvl4pPr algn="l" rtl="0">
              <a:defRPr sz="2475"/>
            </a:lvl4pPr>
            <a:lvl5pPr algn="l" rtl="0">
              <a:defRPr sz="2475"/>
            </a:lvl5pPr>
            <a:lvl6pPr algn="l" rtl="0">
              <a:defRPr sz="2475"/>
            </a:lvl6pPr>
            <a:lvl7pPr algn="l" rtl="0">
              <a:defRPr sz="2475"/>
            </a:lvl7pPr>
            <a:lvl8pPr algn="l" rtl="0">
              <a:defRPr sz="2475"/>
            </a:lvl8pPr>
            <a:lvl9pPr algn="l" rtl="0">
              <a:defRPr sz="2475"/>
            </a:lvl9pPr>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dirty="0"/>
          </a:p>
        </p:txBody>
      </p:sp>
      <p:sp>
        <p:nvSpPr>
          <p:cNvPr id="4" name="テキスト プレースホルダー 3"/>
          <p:cNvSpPr>
            <a:spLocks noGrp="1"/>
          </p:cNvSpPr>
          <p:nvPr>
            <p:ph type="body" sz="half" idx="2"/>
          </p:nvPr>
        </p:nvSpPr>
        <p:spPr>
          <a:xfrm>
            <a:off x="1657351" y="3200400"/>
            <a:ext cx="6576822" cy="9144000"/>
          </a:xfrm>
        </p:spPr>
        <p:txBody>
          <a:bodyPr/>
          <a:lstStyle>
            <a:lvl1pPr marL="0" indent="0" algn="l" rtl="0">
              <a:spcBef>
                <a:spcPts val="2143"/>
              </a:spcBef>
              <a:buNone/>
              <a:defRPr sz="3225"/>
            </a:lvl1pPr>
            <a:lvl2pPr marL="816304" indent="0" algn="l" rtl="0">
              <a:buNone/>
              <a:defRPr sz="2475"/>
            </a:lvl2pPr>
            <a:lvl3pPr marL="1632607" indent="0" algn="l" rtl="0">
              <a:buNone/>
              <a:defRPr sz="2175"/>
            </a:lvl3pPr>
            <a:lvl4pPr marL="2448911" indent="0" algn="l" rtl="0">
              <a:buNone/>
              <a:defRPr sz="1800"/>
            </a:lvl4pPr>
            <a:lvl5pPr marL="3265214" indent="0" algn="l" rtl="0">
              <a:buNone/>
              <a:defRPr sz="1800"/>
            </a:lvl5pPr>
            <a:lvl6pPr marL="4081517" indent="0" algn="l" rtl="0">
              <a:buNone/>
              <a:defRPr sz="1800"/>
            </a:lvl6pPr>
            <a:lvl7pPr marL="4897819" indent="0" algn="l" rtl="0">
              <a:buNone/>
              <a:defRPr sz="1800"/>
            </a:lvl7pPr>
            <a:lvl8pPr marL="5714119" indent="0" algn="l" rtl="0">
              <a:buNone/>
              <a:defRPr sz="1800"/>
            </a:lvl8pPr>
            <a:lvl9pPr marL="6530426" indent="0" algn="l" rtl="0">
              <a:buNone/>
              <a:defRPr sz="1800"/>
            </a:lvl9pPr>
          </a:lstStyle>
          <a:p>
            <a:pPr lvl="0"/>
            <a:r>
              <a:rPr lang="ja-JP" altLang="en-US" noProof="0" smtClean="0"/>
              <a:t>マスター テキストの書式設定</a:t>
            </a:r>
          </a:p>
        </p:txBody>
      </p:sp>
      <p:sp>
        <p:nvSpPr>
          <p:cNvPr id="5" name="日付プレースホルダー 4"/>
          <p:cNvSpPr>
            <a:spLocks noGrp="1"/>
          </p:cNvSpPr>
          <p:nvPr>
            <p:ph type="dt" sz="half" idx="10"/>
          </p:nvPr>
        </p:nvSpPr>
        <p:spPr/>
        <p:txBody>
          <a:bodyPr/>
          <a:lstStyle>
            <a:lvl1pPr defTabSz="1827367" eaLnBrk="0" fontAlgn="base" hangingPunct="0">
              <a:spcBef>
                <a:spcPct val="0"/>
              </a:spcBef>
              <a:spcAft>
                <a:spcPct val="0"/>
              </a:spcAft>
              <a:defRPr dirty="0">
                <a:cs typeface="ヒラギノ角ゴ ProN W3"/>
              </a:defRPr>
            </a:lvl1pPr>
          </a:lstStyle>
          <a:p>
            <a:pPr>
              <a:defRPr/>
            </a:pPr>
            <a:endParaRPr lang="ja-JP" altLang="en-US"/>
          </a:p>
        </p:txBody>
      </p:sp>
      <p:sp>
        <p:nvSpPr>
          <p:cNvPr id="6" name="フッター プレースホルダー 5"/>
          <p:cNvSpPr>
            <a:spLocks noGrp="1"/>
          </p:cNvSpPr>
          <p:nvPr>
            <p:ph type="ftr" sz="quarter" idx="11"/>
          </p:nvPr>
        </p:nvSpPr>
        <p:spPr/>
        <p:txBody>
          <a:bodyPr/>
          <a:lstStyle>
            <a:lvl1pPr defTabSz="1827367" eaLnBrk="0" fontAlgn="base" hangingPunct="0">
              <a:spcBef>
                <a:spcPct val="0"/>
              </a:spcBef>
              <a:spcAft>
                <a:spcPct val="0"/>
              </a:spcAft>
              <a:defRPr>
                <a:cs typeface="ヒラギノ角ゴ ProN W3"/>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defTabSz="1827367" eaLnBrk="0" fontAlgn="base" hangingPunct="0">
              <a:spcBef>
                <a:spcPct val="0"/>
              </a:spcBef>
              <a:spcAft>
                <a:spcPct val="0"/>
              </a:spcAft>
              <a:defRPr dirty="0">
                <a:cs typeface="ヒラギノ角ゴ ProN W3"/>
              </a:defRPr>
            </a:lvl1pPr>
          </a:lstStyle>
          <a:p>
            <a:pPr>
              <a:defRPr/>
            </a:pPr>
            <a:r>
              <a:rPr lang="en-US" altLang="ja-JP"/>
              <a:t>‹#›</a:t>
            </a:r>
            <a:endParaRPr lang="ja-JP" altLang="en-US"/>
          </a:p>
        </p:txBody>
      </p:sp>
    </p:spTree>
    <p:extLst>
      <p:ext uri="{BB962C8B-B14F-4D97-AF65-F5344CB8AC3E}">
        <p14:creationId xmlns:p14="http://schemas.microsoft.com/office/powerpoint/2010/main" val="26310646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1657351" y="152403"/>
            <a:ext cx="14970919"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08840" rIns="0" bIns="108840" numCol="1" anchor="b" anchorCtr="0" compatLnSpc="1">
            <a:prstTxWarp prst="textNoShape">
              <a:avLst/>
            </a:prstTxWarp>
          </a:bodyPr>
          <a:lstStyle/>
          <a:p>
            <a:pPr lvl="0"/>
            <a:r>
              <a:rPr lang="ja-JP" altLang="en-US" smtClean="0"/>
              <a:t>マスター タイトルの書式設定</a:t>
            </a:r>
          </a:p>
        </p:txBody>
      </p:sp>
      <p:sp>
        <p:nvSpPr>
          <p:cNvPr id="3" name="テキスト プレースホルダー 2"/>
          <p:cNvSpPr>
            <a:spLocks noGrp="1"/>
          </p:cNvSpPr>
          <p:nvPr>
            <p:ph type="body" idx="1"/>
          </p:nvPr>
        </p:nvSpPr>
        <p:spPr>
          <a:xfrm>
            <a:off x="1657350" y="3200400"/>
            <a:ext cx="14973300" cy="9144000"/>
          </a:xfrm>
          <a:prstGeom prst="rect">
            <a:avLst/>
          </a:prstGeom>
        </p:spPr>
        <p:txBody>
          <a:bodyPr vert="horz" lIns="0" tIns="108840" rIns="0" bIns="108840" rtlCol="0">
            <a:normAutofit/>
          </a:bodyPr>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a:p>
            <a:pPr lvl="5"/>
            <a:r>
              <a:rPr lang="ja-JP" altLang="en-US" noProof="0" dirty="0"/>
              <a:t>第 </a:t>
            </a:r>
            <a:r>
              <a:rPr lang="en-US" altLang="ja-JP" noProof="0" dirty="0"/>
              <a:t>6 </a:t>
            </a:r>
            <a:r>
              <a:rPr lang="ja-JP" altLang="en-US" noProof="0" dirty="0"/>
              <a:t>レベル</a:t>
            </a:r>
          </a:p>
          <a:p>
            <a:pPr lvl="6"/>
            <a:r>
              <a:rPr lang="ja-JP" altLang="en-US" noProof="0" dirty="0"/>
              <a:t>第 </a:t>
            </a:r>
            <a:r>
              <a:rPr lang="en-US" altLang="ja-JP" noProof="0" dirty="0"/>
              <a:t>7 </a:t>
            </a:r>
            <a:r>
              <a:rPr lang="ja-JP" altLang="en-US" noProof="0" dirty="0"/>
              <a:t>レベル</a:t>
            </a:r>
          </a:p>
          <a:p>
            <a:pPr lvl="7"/>
            <a:r>
              <a:rPr lang="ja-JP" altLang="en-US" noProof="0" dirty="0"/>
              <a:t>第 </a:t>
            </a:r>
            <a:r>
              <a:rPr lang="en-US" altLang="ja-JP" noProof="0" dirty="0"/>
              <a:t>8 </a:t>
            </a:r>
            <a:r>
              <a:rPr lang="ja-JP" altLang="en-US" noProof="0" dirty="0"/>
              <a:t>レベル</a:t>
            </a:r>
          </a:p>
          <a:p>
            <a:pPr lvl="8"/>
            <a:r>
              <a:rPr lang="ja-JP" altLang="en-US" noProof="0" dirty="0"/>
              <a:t>第 </a:t>
            </a:r>
            <a:r>
              <a:rPr lang="en-US" altLang="ja-JP" noProof="0" dirty="0"/>
              <a:t>9 </a:t>
            </a:r>
            <a:r>
              <a:rPr lang="ja-JP" altLang="en-US" noProof="0" dirty="0"/>
              <a:t>レベル</a:t>
            </a:r>
          </a:p>
        </p:txBody>
      </p:sp>
      <p:sp>
        <p:nvSpPr>
          <p:cNvPr id="4" name="日付プレースホルダー 3"/>
          <p:cNvSpPr>
            <a:spLocks noGrp="1"/>
          </p:cNvSpPr>
          <p:nvPr>
            <p:ph type="dt" sz="half" idx="2"/>
          </p:nvPr>
        </p:nvSpPr>
        <p:spPr>
          <a:xfrm>
            <a:off x="1657351" y="12712700"/>
            <a:ext cx="2744391" cy="730250"/>
          </a:xfrm>
          <a:prstGeom prst="rect">
            <a:avLst/>
          </a:prstGeom>
        </p:spPr>
        <p:txBody>
          <a:bodyPr vert="horz" lIns="0" tIns="108840" rIns="0" bIns="108840" rtlCol="0" anchor="ctr"/>
          <a:lstStyle>
            <a:lvl1pPr algn="l" defTabSz="685714" rtl="0" eaLnBrk="1" fontAlgn="auto" hangingPunct="1">
              <a:spcBef>
                <a:spcPts val="0"/>
              </a:spcBef>
              <a:spcAft>
                <a:spcPts val="0"/>
              </a:spcAft>
              <a:defRPr sz="2175" dirty="0">
                <a:solidFill>
                  <a:srgbClr val="514843">
                    <a:lumMod val="60000"/>
                    <a:lumOff val="40000"/>
                  </a:srgbClr>
                </a:solidFill>
                <a:latin typeface="Meiryo UI" panose="020B0604030504040204" pitchFamily="50" charset="-128"/>
                <a:ea typeface="Meiryo UI" panose="020B0604030504040204" pitchFamily="50" charset="-128"/>
                <a:cs typeface="+mn-cs"/>
              </a:defRPr>
            </a:lvl1pPr>
          </a:lstStyle>
          <a:p>
            <a:pPr>
              <a:defRPr/>
            </a:pPr>
            <a:endParaRPr lang="ja-JP" altLang="en-US"/>
          </a:p>
        </p:txBody>
      </p:sp>
      <p:sp>
        <p:nvSpPr>
          <p:cNvPr id="5" name="フッター プレースホルダー 4"/>
          <p:cNvSpPr>
            <a:spLocks noGrp="1"/>
          </p:cNvSpPr>
          <p:nvPr>
            <p:ph type="ftr" sz="quarter" idx="3"/>
          </p:nvPr>
        </p:nvSpPr>
        <p:spPr>
          <a:xfrm>
            <a:off x="4401742" y="12712700"/>
            <a:ext cx="9484519" cy="730250"/>
          </a:xfrm>
          <a:prstGeom prst="rect">
            <a:avLst/>
          </a:prstGeom>
        </p:spPr>
        <p:txBody>
          <a:bodyPr vert="horz" lIns="0" tIns="108840" rIns="0" bIns="108840" rtlCol="0" anchor="ctr"/>
          <a:lstStyle>
            <a:lvl1pPr algn="ctr" defTabSz="685714" rtl="0" eaLnBrk="1" fontAlgn="auto" hangingPunct="1">
              <a:spcBef>
                <a:spcPts val="0"/>
              </a:spcBef>
              <a:spcAft>
                <a:spcPts val="0"/>
              </a:spcAft>
              <a:defRPr sz="2175" dirty="0">
                <a:solidFill>
                  <a:srgbClr val="514843">
                    <a:lumMod val="60000"/>
                    <a:lumOff val="40000"/>
                  </a:srgbClr>
                </a:solidFill>
                <a:latin typeface="Meiryo UI" panose="020B0604030504040204" pitchFamily="50" charset="-128"/>
                <a:ea typeface="Meiryo UI" panose="020B060403050404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13885069" y="12712700"/>
            <a:ext cx="2743200" cy="730250"/>
          </a:xfrm>
          <a:prstGeom prst="rect">
            <a:avLst/>
          </a:prstGeom>
        </p:spPr>
        <p:txBody>
          <a:bodyPr vert="horz" lIns="0" tIns="108840" rIns="0" bIns="108840" rtlCol="0" anchor="ctr"/>
          <a:lstStyle>
            <a:lvl1pPr algn="r" defTabSz="685714" rtl="0" eaLnBrk="1" fontAlgn="auto" hangingPunct="1">
              <a:spcBef>
                <a:spcPts val="0"/>
              </a:spcBef>
              <a:spcAft>
                <a:spcPts val="0"/>
              </a:spcAft>
              <a:defRPr sz="2175" smtClean="0">
                <a:solidFill>
                  <a:srgbClr val="514843">
                    <a:lumMod val="60000"/>
                    <a:lumOff val="40000"/>
                  </a:srgbClr>
                </a:solidFill>
                <a:latin typeface="Meiryo UI" panose="020B0604030504040204" pitchFamily="50" charset="-128"/>
                <a:ea typeface="Meiryo UI" panose="020B0604030504040204" pitchFamily="50" charset="-128"/>
                <a:cs typeface="+mn-cs"/>
              </a:defRPr>
            </a:lvl1pPr>
          </a:lstStyle>
          <a:p>
            <a:pPr>
              <a:defRPr/>
            </a:pPr>
            <a:fld id="{4DA352FC-5457-4D89-AB8F-3D62C3FF7956}" type="slidenum">
              <a:rPr lang="en-US" altLang="ja-JP"/>
              <a:pPr>
                <a:defRPr/>
              </a:pPr>
              <a:t>‹#›</a:t>
            </a:fld>
            <a:endParaRPr lang="ja-JP" altLang="en-US" dirty="0"/>
          </a:p>
        </p:txBody>
      </p:sp>
      <p:grpSp>
        <p:nvGrpSpPr>
          <p:cNvPr id="2055" name="グループ 14"/>
          <p:cNvGrpSpPr>
            <a:grpSpLocks/>
          </p:cNvGrpSpPr>
          <p:nvPr/>
        </p:nvGrpSpPr>
        <p:grpSpPr bwMode="auto">
          <a:xfrm>
            <a:off x="1654970" y="2438403"/>
            <a:ext cx="14978063" cy="168275"/>
            <a:chOff x="1073150" y="1219201"/>
            <a:chExt cx="10058400" cy="63125"/>
          </a:xfrm>
        </p:grpSpPr>
        <p:cxnSp>
          <p:nvCxnSpPr>
            <p:cNvPr id="13" name="直線​​コネクタ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transition spd="med">
    <p:fade/>
  </p:transition>
  <p:hf hdr="0" ftr="0" dt="0"/>
  <p:txStyles>
    <p:titleStyle>
      <a:lvl1pPr algn="l" defTabSz="1632347" rtl="0" fontAlgn="base">
        <a:lnSpc>
          <a:spcPct val="90000"/>
        </a:lnSpc>
        <a:spcBef>
          <a:spcPct val="0"/>
        </a:spcBef>
        <a:spcAft>
          <a:spcPct val="0"/>
        </a:spcAft>
        <a:defRPr kumimoji="1" sz="5025" kern="1200">
          <a:solidFill>
            <a:schemeClr val="tx1"/>
          </a:solidFill>
          <a:latin typeface="Meiryo UI" panose="020B0604030504040204" pitchFamily="50" charset="-128"/>
          <a:ea typeface="Meiryo UI" panose="020B0604030504040204" pitchFamily="50" charset="-128"/>
          <a:cs typeface="Meiryo UI" pitchFamily="50" charset="-128"/>
        </a:defRPr>
      </a:lvl1pPr>
      <a:lvl2pPr algn="l" defTabSz="1632347" rtl="0" fontAlgn="base">
        <a:lnSpc>
          <a:spcPct val="90000"/>
        </a:lnSpc>
        <a:spcBef>
          <a:spcPct val="0"/>
        </a:spcBef>
        <a:spcAft>
          <a:spcPct val="0"/>
        </a:spcAft>
        <a:defRPr kumimoji="1" sz="5025">
          <a:solidFill>
            <a:schemeClr val="tx1"/>
          </a:solidFill>
          <a:latin typeface="Meiryo UI" pitchFamily="50" charset="-128"/>
          <a:ea typeface="Meiryo UI" pitchFamily="50" charset="-128"/>
          <a:cs typeface="Meiryo UI" pitchFamily="50" charset="-128"/>
        </a:defRPr>
      </a:lvl2pPr>
      <a:lvl3pPr algn="l" defTabSz="1632347" rtl="0" fontAlgn="base">
        <a:lnSpc>
          <a:spcPct val="90000"/>
        </a:lnSpc>
        <a:spcBef>
          <a:spcPct val="0"/>
        </a:spcBef>
        <a:spcAft>
          <a:spcPct val="0"/>
        </a:spcAft>
        <a:defRPr kumimoji="1" sz="5025">
          <a:solidFill>
            <a:schemeClr val="tx1"/>
          </a:solidFill>
          <a:latin typeface="Meiryo UI" pitchFamily="50" charset="-128"/>
          <a:ea typeface="Meiryo UI" pitchFamily="50" charset="-128"/>
          <a:cs typeface="Meiryo UI" pitchFamily="50" charset="-128"/>
        </a:defRPr>
      </a:lvl3pPr>
      <a:lvl4pPr algn="l" defTabSz="1632347" rtl="0" fontAlgn="base">
        <a:lnSpc>
          <a:spcPct val="90000"/>
        </a:lnSpc>
        <a:spcBef>
          <a:spcPct val="0"/>
        </a:spcBef>
        <a:spcAft>
          <a:spcPct val="0"/>
        </a:spcAft>
        <a:defRPr kumimoji="1" sz="5025">
          <a:solidFill>
            <a:schemeClr val="tx1"/>
          </a:solidFill>
          <a:latin typeface="Meiryo UI" pitchFamily="50" charset="-128"/>
          <a:ea typeface="Meiryo UI" pitchFamily="50" charset="-128"/>
          <a:cs typeface="Meiryo UI" pitchFamily="50" charset="-128"/>
        </a:defRPr>
      </a:lvl4pPr>
      <a:lvl5pPr algn="l" defTabSz="1632347" rtl="0" fontAlgn="base">
        <a:lnSpc>
          <a:spcPct val="90000"/>
        </a:lnSpc>
        <a:spcBef>
          <a:spcPct val="0"/>
        </a:spcBef>
        <a:spcAft>
          <a:spcPct val="0"/>
        </a:spcAft>
        <a:defRPr kumimoji="1" sz="5025">
          <a:solidFill>
            <a:schemeClr val="tx1"/>
          </a:solidFill>
          <a:latin typeface="Meiryo UI" pitchFamily="50" charset="-128"/>
          <a:ea typeface="Meiryo UI" pitchFamily="50" charset="-128"/>
          <a:cs typeface="Meiryo UI" pitchFamily="50" charset="-128"/>
        </a:defRPr>
      </a:lvl5pPr>
      <a:lvl6pPr marL="342900" algn="l" defTabSz="1632347" rtl="0" fontAlgn="base">
        <a:lnSpc>
          <a:spcPct val="90000"/>
        </a:lnSpc>
        <a:spcBef>
          <a:spcPct val="0"/>
        </a:spcBef>
        <a:spcAft>
          <a:spcPct val="0"/>
        </a:spcAft>
        <a:defRPr kumimoji="1" sz="5025">
          <a:solidFill>
            <a:schemeClr val="tx1"/>
          </a:solidFill>
          <a:latin typeface="Meiryo UI" pitchFamily="50" charset="-128"/>
          <a:ea typeface="Meiryo UI" pitchFamily="50" charset="-128"/>
          <a:cs typeface="Meiryo UI" pitchFamily="50" charset="-128"/>
        </a:defRPr>
      </a:lvl6pPr>
      <a:lvl7pPr marL="685800" algn="l" defTabSz="1632347" rtl="0" fontAlgn="base">
        <a:lnSpc>
          <a:spcPct val="90000"/>
        </a:lnSpc>
        <a:spcBef>
          <a:spcPct val="0"/>
        </a:spcBef>
        <a:spcAft>
          <a:spcPct val="0"/>
        </a:spcAft>
        <a:defRPr kumimoji="1" sz="5025">
          <a:solidFill>
            <a:schemeClr val="tx1"/>
          </a:solidFill>
          <a:latin typeface="Meiryo UI" pitchFamily="50" charset="-128"/>
          <a:ea typeface="Meiryo UI" pitchFamily="50" charset="-128"/>
          <a:cs typeface="Meiryo UI" pitchFamily="50" charset="-128"/>
        </a:defRPr>
      </a:lvl7pPr>
      <a:lvl8pPr marL="1028700" algn="l" defTabSz="1632347" rtl="0" fontAlgn="base">
        <a:lnSpc>
          <a:spcPct val="90000"/>
        </a:lnSpc>
        <a:spcBef>
          <a:spcPct val="0"/>
        </a:spcBef>
        <a:spcAft>
          <a:spcPct val="0"/>
        </a:spcAft>
        <a:defRPr kumimoji="1" sz="5025">
          <a:solidFill>
            <a:schemeClr val="tx1"/>
          </a:solidFill>
          <a:latin typeface="Meiryo UI" pitchFamily="50" charset="-128"/>
          <a:ea typeface="Meiryo UI" pitchFamily="50" charset="-128"/>
          <a:cs typeface="Meiryo UI" pitchFamily="50" charset="-128"/>
        </a:defRPr>
      </a:lvl8pPr>
      <a:lvl9pPr marL="1371600" algn="l" defTabSz="1632347" rtl="0" fontAlgn="base">
        <a:lnSpc>
          <a:spcPct val="90000"/>
        </a:lnSpc>
        <a:spcBef>
          <a:spcPct val="0"/>
        </a:spcBef>
        <a:spcAft>
          <a:spcPct val="0"/>
        </a:spcAft>
        <a:defRPr kumimoji="1" sz="5025">
          <a:solidFill>
            <a:schemeClr val="tx1"/>
          </a:solidFill>
          <a:latin typeface="Meiryo UI" pitchFamily="50" charset="-128"/>
          <a:ea typeface="Meiryo UI" pitchFamily="50" charset="-128"/>
          <a:cs typeface="Meiryo UI" pitchFamily="50" charset="-128"/>
        </a:defRPr>
      </a:lvl9pPr>
    </p:titleStyle>
    <p:bodyStyle>
      <a:lvl1pPr marL="407194" indent="-407194" algn="l" defTabSz="1632347" rtl="0" fontAlgn="base">
        <a:lnSpc>
          <a:spcPct val="90000"/>
        </a:lnSpc>
        <a:spcBef>
          <a:spcPts val="3216"/>
        </a:spcBef>
        <a:spcAft>
          <a:spcPct val="0"/>
        </a:spcAft>
        <a:buFont typeface="Wingdings" pitchFamily="2" charset="2"/>
        <a:buChar char="§"/>
        <a:defRPr kumimoji="1" sz="3600" kern="1200">
          <a:solidFill>
            <a:schemeClr val="tx1"/>
          </a:solidFill>
          <a:latin typeface="Meiryo UI" panose="020B0604030504040204" pitchFamily="50" charset="-128"/>
          <a:ea typeface="Meiryo UI" panose="020B0604030504040204" pitchFamily="50" charset="-128"/>
          <a:cs typeface="Meiryo UI" pitchFamily="50" charset="-128"/>
        </a:defRPr>
      </a:lvl1pPr>
      <a:lvl2pPr marL="1223963" indent="-407194" algn="l" defTabSz="1632347" rtl="0" fontAlgn="base">
        <a:lnSpc>
          <a:spcPct val="90000"/>
        </a:lnSpc>
        <a:spcBef>
          <a:spcPts val="1069"/>
        </a:spcBef>
        <a:spcAft>
          <a:spcPct val="0"/>
        </a:spcAft>
        <a:buFont typeface="Wingdings" pitchFamily="2" charset="2"/>
        <a:buChar char="§"/>
        <a:defRPr kumimoji="1" sz="2850" kern="1200">
          <a:solidFill>
            <a:schemeClr val="tx1"/>
          </a:solidFill>
          <a:latin typeface="Meiryo UI" panose="020B0604030504040204" pitchFamily="50" charset="-128"/>
          <a:ea typeface="Meiryo UI" panose="020B0604030504040204" pitchFamily="50" charset="-128"/>
          <a:cs typeface="Meiryo UI" pitchFamily="50" charset="-128"/>
        </a:defRPr>
      </a:lvl2pPr>
      <a:lvl3pPr marL="2040731" indent="-407194" algn="l" defTabSz="1632347" rtl="0" fontAlgn="base">
        <a:lnSpc>
          <a:spcPct val="90000"/>
        </a:lnSpc>
        <a:spcBef>
          <a:spcPts val="1069"/>
        </a:spcBef>
        <a:spcAft>
          <a:spcPct val="0"/>
        </a:spcAft>
        <a:buFont typeface="Wingdings" pitchFamily="2" charset="2"/>
        <a:buChar char="§"/>
        <a:defRPr kumimoji="1" sz="2475" kern="1200">
          <a:solidFill>
            <a:schemeClr val="tx1"/>
          </a:solidFill>
          <a:latin typeface="Meiryo UI" panose="020B0604030504040204" pitchFamily="50" charset="-128"/>
          <a:ea typeface="Meiryo UI" panose="020B0604030504040204" pitchFamily="50" charset="-128"/>
          <a:cs typeface="Meiryo UI" pitchFamily="50" charset="-128"/>
        </a:defRPr>
      </a:lvl3pPr>
      <a:lvl4pPr marL="2856310" indent="-407194" algn="l" defTabSz="1632347" rtl="0" fontAlgn="base">
        <a:lnSpc>
          <a:spcPct val="90000"/>
        </a:lnSpc>
        <a:spcBef>
          <a:spcPts val="1069"/>
        </a:spcBef>
        <a:spcAft>
          <a:spcPct val="0"/>
        </a:spcAft>
        <a:buFont typeface="Wingdings" pitchFamily="2" charset="2"/>
        <a:buChar char="§"/>
        <a:defRPr kumimoji="1" sz="2475" kern="1200">
          <a:solidFill>
            <a:schemeClr val="tx1"/>
          </a:solidFill>
          <a:latin typeface="Meiryo UI" panose="020B0604030504040204" pitchFamily="50" charset="-128"/>
          <a:ea typeface="Meiryo UI" panose="020B0604030504040204" pitchFamily="50" charset="-128"/>
          <a:cs typeface="Meiryo UI" pitchFamily="50" charset="-128"/>
        </a:defRPr>
      </a:lvl4pPr>
      <a:lvl5pPr marL="3673079" indent="-407194" algn="l" defTabSz="1632347" rtl="0" fontAlgn="base">
        <a:lnSpc>
          <a:spcPct val="90000"/>
        </a:lnSpc>
        <a:spcBef>
          <a:spcPts val="1069"/>
        </a:spcBef>
        <a:spcAft>
          <a:spcPct val="0"/>
        </a:spcAft>
        <a:buFont typeface="Wingdings" pitchFamily="2" charset="2"/>
        <a:buChar char="§"/>
        <a:defRPr kumimoji="1" sz="2475" kern="1200">
          <a:solidFill>
            <a:schemeClr val="tx1"/>
          </a:solidFill>
          <a:latin typeface="Meiryo UI" panose="020B0604030504040204" pitchFamily="50" charset="-128"/>
          <a:ea typeface="Meiryo UI" panose="020B0604030504040204" pitchFamily="50" charset="-128"/>
          <a:cs typeface="Meiryo UI" pitchFamily="50" charset="-128"/>
        </a:defRPr>
      </a:lvl5pPr>
      <a:lvl6pPr marL="4489669" indent="-408152" algn="l" defTabSz="1632607" rtl="0" eaLnBrk="1" latinLnBrk="0" hangingPunct="1">
        <a:lnSpc>
          <a:spcPct val="90000"/>
        </a:lnSpc>
        <a:spcBef>
          <a:spcPts val="893"/>
        </a:spcBef>
        <a:buFont typeface="Wingdings" panose="05000000000000000000" pitchFamily="2" charset="2"/>
        <a:buChar char="§"/>
        <a:defRPr kumimoji="1" sz="2475" kern="1200">
          <a:solidFill>
            <a:schemeClr val="tx1"/>
          </a:solidFill>
          <a:latin typeface="Meiryo UI" panose="020B0604030504040204" pitchFamily="50" charset="-128"/>
          <a:ea typeface="Meiryo UI" panose="020B0604030504040204" pitchFamily="50" charset="-128"/>
          <a:cs typeface="+mn-cs"/>
        </a:defRPr>
      </a:lvl6pPr>
      <a:lvl7pPr marL="5305969" indent="-408152" algn="l" defTabSz="1632607" rtl="0" eaLnBrk="1" latinLnBrk="0" hangingPunct="1">
        <a:lnSpc>
          <a:spcPct val="90000"/>
        </a:lnSpc>
        <a:spcBef>
          <a:spcPts val="893"/>
        </a:spcBef>
        <a:buFont typeface="Wingdings" panose="05000000000000000000" pitchFamily="2" charset="2"/>
        <a:buChar char="§"/>
        <a:defRPr kumimoji="1" sz="2475" kern="1200">
          <a:solidFill>
            <a:schemeClr val="tx1"/>
          </a:solidFill>
          <a:latin typeface="Meiryo UI" panose="020B0604030504040204" pitchFamily="50" charset="-128"/>
          <a:ea typeface="Meiryo UI" panose="020B0604030504040204" pitchFamily="50" charset="-128"/>
          <a:cs typeface="+mn-cs"/>
        </a:defRPr>
      </a:lvl7pPr>
      <a:lvl8pPr marL="6122273" indent="-408152" algn="l" defTabSz="1632607" rtl="0" eaLnBrk="1" latinLnBrk="0" hangingPunct="1">
        <a:lnSpc>
          <a:spcPct val="90000"/>
        </a:lnSpc>
        <a:spcBef>
          <a:spcPts val="893"/>
        </a:spcBef>
        <a:buFont typeface="Wingdings" panose="05000000000000000000" pitchFamily="2" charset="2"/>
        <a:buChar char="§"/>
        <a:defRPr kumimoji="1" sz="2475" kern="1200">
          <a:solidFill>
            <a:schemeClr val="tx1"/>
          </a:solidFill>
          <a:latin typeface="Meiryo UI" panose="020B0604030504040204" pitchFamily="50" charset="-128"/>
          <a:ea typeface="Meiryo UI" panose="020B0604030504040204" pitchFamily="50" charset="-128"/>
          <a:cs typeface="+mn-cs"/>
        </a:defRPr>
      </a:lvl8pPr>
      <a:lvl9pPr marL="6938574" indent="-408152" algn="l" defTabSz="1632607" rtl="0" eaLnBrk="1" latinLnBrk="0" hangingPunct="1">
        <a:lnSpc>
          <a:spcPct val="90000"/>
        </a:lnSpc>
        <a:spcBef>
          <a:spcPts val="893"/>
        </a:spcBef>
        <a:buFont typeface="Wingdings" panose="05000000000000000000" pitchFamily="2" charset="2"/>
        <a:buChar char="§"/>
        <a:defRPr kumimoji="1" sz="2475" kern="1200">
          <a:solidFill>
            <a:schemeClr val="tx1"/>
          </a:solidFill>
          <a:latin typeface="Meiryo UI" panose="020B0604030504040204" pitchFamily="50" charset="-128"/>
          <a:ea typeface="Meiryo UI" panose="020B0604030504040204" pitchFamily="50" charset="-128"/>
          <a:cs typeface="+mn-cs"/>
        </a:defRPr>
      </a:lvl9pPr>
    </p:bodyStyle>
    <p:otherStyle>
      <a:defPPr>
        <a:defRPr/>
      </a:defPPr>
      <a:lvl1pPr marL="0" algn="l" defTabSz="1632607" rtl="0" eaLnBrk="1" latinLnBrk="0" hangingPunct="1">
        <a:defRPr kumimoji="1" sz="3225" kern="1200">
          <a:solidFill>
            <a:schemeClr val="tx1"/>
          </a:solidFill>
          <a:latin typeface="+mn-lt"/>
          <a:ea typeface="+mn-ea"/>
          <a:cs typeface="+mn-cs"/>
        </a:defRPr>
      </a:lvl1pPr>
      <a:lvl2pPr marL="816304" algn="l" defTabSz="1632607" rtl="0" eaLnBrk="1" latinLnBrk="0" hangingPunct="1">
        <a:defRPr kumimoji="1" sz="3225" kern="1200">
          <a:solidFill>
            <a:schemeClr val="tx1"/>
          </a:solidFill>
          <a:latin typeface="+mn-lt"/>
          <a:ea typeface="+mn-ea"/>
          <a:cs typeface="+mn-cs"/>
        </a:defRPr>
      </a:lvl2pPr>
      <a:lvl3pPr marL="1632607" algn="l" defTabSz="1632607" rtl="0" eaLnBrk="1" latinLnBrk="0" hangingPunct="1">
        <a:defRPr kumimoji="1" sz="3225" kern="1200">
          <a:solidFill>
            <a:schemeClr val="tx1"/>
          </a:solidFill>
          <a:latin typeface="+mn-lt"/>
          <a:ea typeface="+mn-ea"/>
          <a:cs typeface="+mn-cs"/>
        </a:defRPr>
      </a:lvl3pPr>
      <a:lvl4pPr marL="2448911" algn="l" defTabSz="1632607" rtl="0" eaLnBrk="1" latinLnBrk="0" hangingPunct="1">
        <a:defRPr kumimoji="1" sz="3225" kern="1200">
          <a:solidFill>
            <a:schemeClr val="tx1"/>
          </a:solidFill>
          <a:latin typeface="+mn-lt"/>
          <a:ea typeface="+mn-ea"/>
          <a:cs typeface="+mn-cs"/>
        </a:defRPr>
      </a:lvl4pPr>
      <a:lvl5pPr marL="3265214" algn="l" defTabSz="1632607" rtl="0" eaLnBrk="1" latinLnBrk="0" hangingPunct="1">
        <a:defRPr kumimoji="1" sz="3225" kern="1200">
          <a:solidFill>
            <a:schemeClr val="tx1"/>
          </a:solidFill>
          <a:latin typeface="+mn-lt"/>
          <a:ea typeface="+mn-ea"/>
          <a:cs typeface="+mn-cs"/>
        </a:defRPr>
      </a:lvl5pPr>
      <a:lvl6pPr marL="4081517" algn="l" defTabSz="1632607" rtl="0" eaLnBrk="1" latinLnBrk="0" hangingPunct="1">
        <a:defRPr kumimoji="1" sz="3225" kern="1200">
          <a:solidFill>
            <a:schemeClr val="tx1"/>
          </a:solidFill>
          <a:latin typeface="+mn-lt"/>
          <a:ea typeface="+mn-ea"/>
          <a:cs typeface="+mn-cs"/>
        </a:defRPr>
      </a:lvl6pPr>
      <a:lvl7pPr marL="4897819" algn="l" defTabSz="1632607" rtl="0" eaLnBrk="1" latinLnBrk="0" hangingPunct="1">
        <a:defRPr kumimoji="1" sz="3225" kern="1200">
          <a:solidFill>
            <a:schemeClr val="tx1"/>
          </a:solidFill>
          <a:latin typeface="+mn-lt"/>
          <a:ea typeface="+mn-ea"/>
          <a:cs typeface="+mn-cs"/>
        </a:defRPr>
      </a:lvl7pPr>
      <a:lvl8pPr marL="5714119" algn="l" defTabSz="1632607" rtl="0" eaLnBrk="1" latinLnBrk="0" hangingPunct="1">
        <a:defRPr kumimoji="1" sz="3225" kern="1200">
          <a:solidFill>
            <a:schemeClr val="tx1"/>
          </a:solidFill>
          <a:latin typeface="+mn-lt"/>
          <a:ea typeface="+mn-ea"/>
          <a:cs typeface="+mn-cs"/>
        </a:defRPr>
      </a:lvl8pPr>
      <a:lvl9pPr marL="6530426" algn="l" defTabSz="1632607" rtl="0" eaLnBrk="1" latinLnBrk="0" hangingPunct="1">
        <a:defRPr kumimoji="1" sz="32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4" name="タイトル プレースホルダー 1"/>
          <p:cNvSpPr>
            <a:spLocks noGrp="1"/>
          </p:cNvSpPr>
          <p:nvPr>
            <p:ph type="title"/>
          </p:nvPr>
        </p:nvSpPr>
        <p:spPr bwMode="auto">
          <a:xfrm>
            <a:off x="1657351" y="152403"/>
            <a:ext cx="14970919"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08855" rIns="0" bIns="108855" numCol="1" anchor="b" anchorCtr="0" compatLnSpc="1">
            <a:prstTxWarp prst="textNoShape">
              <a:avLst/>
            </a:prstTxWarp>
          </a:bodyPr>
          <a:lstStyle/>
          <a:p>
            <a:pPr lvl="0"/>
            <a:r>
              <a:rPr lang="ja-JP" altLang="en-US" smtClean="0"/>
              <a:t>マスター タイトルの書式設定</a:t>
            </a:r>
          </a:p>
        </p:txBody>
      </p:sp>
      <p:sp>
        <p:nvSpPr>
          <p:cNvPr id="3" name="テキスト プレースホルダー 2"/>
          <p:cNvSpPr>
            <a:spLocks noGrp="1"/>
          </p:cNvSpPr>
          <p:nvPr>
            <p:ph type="body" idx="1"/>
          </p:nvPr>
        </p:nvSpPr>
        <p:spPr>
          <a:xfrm>
            <a:off x="1657350" y="3200400"/>
            <a:ext cx="14973300" cy="9144000"/>
          </a:xfrm>
          <a:prstGeom prst="rect">
            <a:avLst/>
          </a:prstGeom>
        </p:spPr>
        <p:txBody>
          <a:bodyPr vert="horz" lIns="0" tIns="108855" rIns="0" bIns="108855" rtlCol="0">
            <a:normAutofit/>
          </a:bodyPr>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a:p>
            <a:pPr lvl="5"/>
            <a:r>
              <a:rPr lang="ja-JP" altLang="en-US" noProof="0" dirty="0"/>
              <a:t>第 </a:t>
            </a:r>
            <a:r>
              <a:rPr lang="en-US" altLang="ja-JP" noProof="0" dirty="0"/>
              <a:t>6 </a:t>
            </a:r>
            <a:r>
              <a:rPr lang="ja-JP" altLang="en-US" noProof="0" dirty="0"/>
              <a:t>レベル</a:t>
            </a:r>
          </a:p>
          <a:p>
            <a:pPr lvl="6"/>
            <a:r>
              <a:rPr lang="ja-JP" altLang="en-US" noProof="0" dirty="0"/>
              <a:t>第 </a:t>
            </a:r>
            <a:r>
              <a:rPr lang="en-US" altLang="ja-JP" noProof="0" dirty="0"/>
              <a:t>7 </a:t>
            </a:r>
            <a:r>
              <a:rPr lang="ja-JP" altLang="en-US" noProof="0" dirty="0"/>
              <a:t>レベル</a:t>
            </a:r>
          </a:p>
          <a:p>
            <a:pPr lvl="7"/>
            <a:r>
              <a:rPr lang="ja-JP" altLang="en-US" noProof="0" dirty="0"/>
              <a:t>第 </a:t>
            </a:r>
            <a:r>
              <a:rPr lang="en-US" altLang="ja-JP" noProof="0" dirty="0"/>
              <a:t>8 </a:t>
            </a:r>
            <a:r>
              <a:rPr lang="ja-JP" altLang="en-US" noProof="0" dirty="0"/>
              <a:t>レベル</a:t>
            </a:r>
          </a:p>
          <a:p>
            <a:pPr lvl="8"/>
            <a:r>
              <a:rPr lang="ja-JP" altLang="en-US" noProof="0" dirty="0"/>
              <a:t>第 </a:t>
            </a:r>
            <a:r>
              <a:rPr lang="en-US" altLang="ja-JP" noProof="0" dirty="0"/>
              <a:t>9 </a:t>
            </a:r>
            <a:r>
              <a:rPr lang="ja-JP" altLang="en-US" noProof="0" dirty="0"/>
              <a:t>レベル</a:t>
            </a:r>
          </a:p>
        </p:txBody>
      </p:sp>
      <p:sp>
        <p:nvSpPr>
          <p:cNvPr id="4" name="日付プレースホルダー 3"/>
          <p:cNvSpPr>
            <a:spLocks noGrp="1"/>
          </p:cNvSpPr>
          <p:nvPr>
            <p:ph type="dt" sz="half" idx="2"/>
          </p:nvPr>
        </p:nvSpPr>
        <p:spPr>
          <a:xfrm>
            <a:off x="1657351" y="12712700"/>
            <a:ext cx="2744391" cy="730250"/>
          </a:xfrm>
          <a:prstGeom prst="rect">
            <a:avLst/>
          </a:prstGeom>
        </p:spPr>
        <p:txBody>
          <a:bodyPr vert="horz" lIns="0" tIns="108855" rIns="0" bIns="108855" rtlCol="0" anchor="ctr"/>
          <a:lstStyle>
            <a:lvl1pPr algn="l" defTabSz="685800" rtl="0" eaLnBrk="1" fontAlgn="auto" hangingPunct="1">
              <a:spcBef>
                <a:spcPts val="0"/>
              </a:spcBef>
              <a:spcAft>
                <a:spcPts val="0"/>
              </a:spcAft>
              <a:defRPr sz="2175" dirty="0">
                <a:solidFill>
                  <a:srgbClr val="514843">
                    <a:lumMod val="60000"/>
                    <a:lumOff val="40000"/>
                  </a:srgbClr>
                </a:solidFill>
                <a:latin typeface="Meiryo UI" panose="020B0604030504040204" pitchFamily="50" charset="-128"/>
                <a:ea typeface="Meiryo UI" panose="020B0604030504040204" pitchFamily="50" charset="-128"/>
                <a:cs typeface="+mn-cs"/>
              </a:defRPr>
            </a:lvl1pPr>
          </a:lstStyle>
          <a:p>
            <a:pPr>
              <a:defRPr/>
            </a:pPr>
            <a:endParaRPr lang="ja-JP" altLang="en-US"/>
          </a:p>
        </p:txBody>
      </p:sp>
      <p:sp>
        <p:nvSpPr>
          <p:cNvPr id="5" name="フッター プレースホルダー 4"/>
          <p:cNvSpPr>
            <a:spLocks noGrp="1"/>
          </p:cNvSpPr>
          <p:nvPr>
            <p:ph type="ftr" sz="quarter" idx="3"/>
          </p:nvPr>
        </p:nvSpPr>
        <p:spPr>
          <a:xfrm>
            <a:off x="4401742" y="12712700"/>
            <a:ext cx="9484519" cy="730250"/>
          </a:xfrm>
          <a:prstGeom prst="rect">
            <a:avLst/>
          </a:prstGeom>
        </p:spPr>
        <p:txBody>
          <a:bodyPr vert="horz" lIns="0" tIns="108855" rIns="0" bIns="108855" rtlCol="0" anchor="ctr"/>
          <a:lstStyle>
            <a:lvl1pPr algn="ctr" defTabSz="685800" rtl="0" eaLnBrk="1" fontAlgn="auto" hangingPunct="1">
              <a:spcBef>
                <a:spcPts val="0"/>
              </a:spcBef>
              <a:spcAft>
                <a:spcPts val="0"/>
              </a:spcAft>
              <a:defRPr sz="2175" dirty="0">
                <a:solidFill>
                  <a:srgbClr val="514843">
                    <a:lumMod val="60000"/>
                    <a:lumOff val="40000"/>
                  </a:srgbClr>
                </a:solidFill>
                <a:latin typeface="Meiryo UI" panose="020B0604030504040204" pitchFamily="50" charset="-128"/>
                <a:ea typeface="Meiryo UI" panose="020B060403050404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13885069" y="12712700"/>
            <a:ext cx="2743200" cy="730250"/>
          </a:xfrm>
          <a:prstGeom prst="rect">
            <a:avLst/>
          </a:prstGeom>
        </p:spPr>
        <p:txBody>
          <a:bodyPr vert="horz" lIns="0" tIns="108855" rIns="0" bIns="108855" rtlCol="0" anchor="ctr"/>
          <a:lstStyle>
            <a:lvl1pPr algn="r" defTabSz="685800" rtl="0" eaLnBrk="1" fontAlgn="auto" hangingPunct="1">
              <a:spcBef>
                <a:spcPts val="0"/>
              </a:spcBef>
              <a:spcAft>
                <a:spcPts val="0"/>
              </a:spcAft>
              <a:defRPr sz="2175" smtClean="0">
                <a:solidFill>
                  <a:srgbClr val="514843">
                    <a:lumMod val="60000"/>
                    <a:lumOff val="40000"/>
                  </a:srgbClr>
                </a:solidFill>
                <a:latin typeface="Meiryo UI" panose="020B0604030504040204" pitchFamily="50" charset="-128"/>
                <a:ea typeface="Meiryo UI" panose="020B0604030504040204" pitchFamily="50" charset="-128"/>
                <a:cs typeface="+mn-cs"/>
              </a:defRPr>
            </a:lvl1pPr>
          </a:lstStyle>
          <a:p>
            <a:pPr>
              <a:defRPr/>
            </a:pPr>
            <a:fld id="{C7518DDB-BD87-4845-9F06-E8DDEDAAE5A7}" type="slidenum">
              <a:rPr lang="en-US" altLang="ja-JP"/>
              <a:pPr>
                <a:defRPr/>
              </a:pPr>
              <a:t>‹#›</a:t>
            </a:fld>
            <a:endParaRPr lang="ja-JP" altLang="en-US" dirty="0"/>
          </a:p>
        </p:txBody>
      </p:sp>
      <p:grpSp>
        <p:nvGrpSpPr>
          <p:cNvPr id="3079" name="グループ 14"/>
          <p:cNvGrpSpPr>
            <a:grpSpLocks/>
          </p:cNvGrpSpPr>
          <p:nvPr/>
        </p:nvGrpSpPr>
        <p:grpSpPr bwMode="auto">
          <a:xfrm>
            <a:off x="1654970" y="2438403"/>
            <a:ext cx="14978063" cy="168275"/>
            <a:chOff x="1073150" y="1219201"/>
            <a:chExt cx="10058400" cy="63125"/>
          </a:xfrm>
        </p:grpSpPr>
        <p:cxnSp>
          <p:nvCxnSpPr>
            <p:cNvPr id="13" name="直線​​コネクタ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transition spd="med">
    <p:fade/>
  </p:transition>
  <p:hf hdr="0" ftr="0" dt="0"/>
  <p:txStyles>
    <p:titleStyle>
      <a:lvl1pPr algn="l" defTabSz="1632347" rtl="0" fontAlgn="base">
        <a:lnSpc>
          <a:spcPct val="90000"/>
        </a:lnSpc>
        <a:spcBef>
          <a:spcPct val="0"/>
        </a:spcBef>
        <a:spcAft>
          <a:spcPct val="0"/>
        </a:spcAft>
        <a:defRPr kumimoji="1" sz="5025" kern="1200">
          <a:solidFill>
            <a:schemeClr val="tx1"/>
          </a:solidFill>
          <a:latin typeface="Meiryo UI" panose="020B0604030504040204" pitchFamily="50" charset="-128"/>
          <a:ea typeface="Meiryo UI" panose="020B0604030504040204" pitchFamily="50" charset="-128"/>
          <a:cs typeface="Meiryo UI" pitchFamily="50" charset="-128"/>
        </a:defRPr>
      </a:lvl1pPr>
      <a:lvl2pPr algn="l" defTabSz="1632347" rtl="0" fontAlgn="base">
        <a:lnSpc>
          <a:spcPct val="90000"/>
        </a:lnSpc>
        <a:spcBef>
          <a:spcPct val="0"/>
        </a:spcBef>
        <a:spcAft>
          <a:spcPct val="0"/>
        </a:spcAft>
        <a:defRPr kumimoji="1" sz="5025">
          <a:solidFill>
            <a:schemeClr val="tx1"/>
          </a:solidFill>
          <a:latin typeface="Meiryo UI" pitchFamily="50" charset="-128"/>
          <a:ea typeface="Meiryo UI" pitchFamily="50" charset="-128"/>
          <a:cs typeface="Meiryo UI" pitchFamily="50" charset="-128"/>
        </a:defRPr>
      </a:lvl2pPr>
      <a:lvl3pPr algn="l" defTabSz="1632347" rtl="0" fontAlgn="base">
        <a:lnSpc>
          <a:spcPct val="90000"/>
        </a:lnSpc>
        <a:spcBef>
          <a:spcPct val="0"/>
        </a:spcBef>
        <a:spcAft>
          <a:spcPct val="0"/>
        </a:spcAft>
        <a:defRPr kumimoji="1" sz="5025">
          <a:solidFill>
            <a:schemeClr val="tx1"/>
          </a:solidFill>
          <a:latin typeface="Meiryo UI" pitchFamily="50" charset="-128"/>
          <a:ea typeface="Meiryo UI" pitchFamily="50" charset="-128"/>
          <a:cs typeface="Meiryo UI" pitchFamily="50" charset="-128"/>
        </a:defRPr>
      </a:lvl3pPr>
      <a:lvl4pPr algn="l" defTabSz="1632347" rtl="0" fontAlgn="base">
        <a:lnSpc>
          <a:spcPct val="90000"/>
        </a:lnSpc>
        <a:spcBef>
          <a:spcPct val="0"/>
        </a:spcBef>
        <a:spcAft>
          <a:spcPct val="0"/>
        </a:spcAft>
        <a:defRPr kumimoji="1" sz="5025">
          <a:solidFill>
            <a:schemeClr val="tx1"/>
          </a:solidFill>
          <a:latin typeface="Meiryo UI" pitchFamily="50" charset="-128"/>
          <a:ea typeface="Meiryo UI" pitchFamily="50" charset="-128"/>
          <a:cs typeface="Meiryo UI" pitchFamily="50" charset="-128"/>
        </a:defRPr>
      </a:lvl4pPr>
      <a:lvl5pPr algn="l" defTabSz="1632347" rtl="0" fontAlgn="base">
        <a:lnSpc>
          <a:spcPct val="90000"/>
        </a:lnSpc>
        <a:spcBef>
          <a:spcPct val="0"/>
        </a:spcBef>
        <a:spcAft>
          <a:spcPct val="0"/>
        </a:spcAft>
        <a:defRPr kumimoji="1" sz="5025">
          <a:solidFill>
            <a:schemeClr val="tx1"/>
          </a:solidFill>
          <a:latin typeface="Meiryo UI" pitchFamily="50" charset="-128"/>
          <a:ea typeface="Meiryo UI" pitchFamily="50" charset="-128"/>
          <a:cs typeface="Meiryo UI" pitchFamily="50" charset="-128"/>
        </a:defRPr>
      </a:lvl5pPr>
      <a:lvl6pPr marL="342900" algn="l" defTabSz="1632347" rtl="0" fontAlgn="base">
        <a:lnSpc>
          <a:spcPct val="90000"/>
        </a:lnSpc>
        <a:spcBef>
          <a:spcPct val="0"/>
        </a:spcBef>
        <a:spcAft>
          <a:spcPct val="0"/>
        </a:spcAft>
        <a:defRPr kumimoji="1" sz="5025">
          <a:solidFill>
            <a:schemeClr val="tx1"/>
          </a:solidFill>
          <a:latin typeface="Meiryo UI" pitchFamily="50" charset="-128"/>
          <a:ea typeface="Meiryo UI" pitchFamily="50" charset="-128"/>
          <a:cs typeface="Meiryo UI" pitchFamily="50" charset="-128"/>
        </a:defRPr>
      </a:lvl6pPr>
      <a:lvl7pPr marL="685800" algn="l" defTabSz="1632347" rtl="0" fontAlgn="base">
        <a:lnSpc>
          <a:spcPct val="90000"/>
        </a:lnSpc>
        <a:spcBef>
          <a:spcPct val="0"/>
        </a:spcBef>
        <a:spcAft>
          <a:spcPct val="0"/>
        </a:spcAft>
        <a:defRPr kumimoji="1" sz="5025">
          <a:solidFill>
            <a:schemeClr val="tx1"/>
          </a:solidFill>
          <a:latin typeface="Meiryo UI" pitchFamily="50" charset="-128"/>
          <a:ea typeface="Meiryo UI" pitchFamily="50" charset="-128"/>
          <a:cs typeface="Meiryo UI" pitchFamily="50" charset="-128"/>
        </a:defRPr>
      </a:lvl7pPr>
      <a:lvl8pPr marL="1028700" algn="l" defTabSz="1632347" rtl="0" fontAlgn="base">
        <a:lnSpc>
          <a:spcPct val="90000"/>
        </a:lnSpc>
        <a:spcBef>
          <a:spcPct val="0"/>
        </a:spcBef>
        <a:spcAft>
          <a:spcPct val="0"/>
        </a:spcAft>
        <a:defRPr kumimoji="1" sz="5025">
          <a:solidFill>
            <a:schemeClr val="tx1"/>
          </a:solidFill>
          <a:latin typeface="Meiryo UI" pitchFamily="50" charset="-128"/>
          <a:ea typeface="Meiryo UI" pitchFamily="50" charset="-128"/>
          <a:cs typeface="Meiryo UI" pitchFamily="50" charset="-128"/>
        </a:defRPr>
      </a:lvl8pPr>
      <a:lvl9pPr marL="1371600" algn="l" defTabSz="1632347" rtl="0" fontAlgn="base">
        <a:lnSpc>
          <a:spcPct val="90000"/>
        </a:lnSpc>
        <a:spcBef>
          <a:spcPct val="0"/>
        </a:spcBef>
        <a:spcAft>
          <a:spcPct val="0"/>
        </a:spcAft>
        <a:defRPr kumimoji="1" sz="5025">
          <a:solidFill>
            <a:schemeClr val="tx1"/>
          </a:solidFill>
          <a:latin typeface="Meiryo UI" pitchFamily="50" charset="-128"/>
          <a:ea typeface="Meiryo UI" pitchFamily="50" charset="-128"/>
          <a:cs typeface="Meiryo UI" pitchFamily="50" charset="-128"/>
        </a:defRPr>
      </a:lvl9pPr>
    </p:titleStyle>
    <p:bodyStyle>
      <a:lvl1pPr marL="407194" indent="-407194" algn="l" defTabSz="1632347" rtl="0" fontAlgn="base">
        <a:lnSpc>
          <a:spcPct val="90000"/>
        </a:lnSpc>
        <a:spcBef>
          <a:spcPts val="3216"/>
        </a:spcBef>
        <a:spcAft>
          <a:spcPct val="0"/>
        </a:spcAft>
        <a:buFont typeface="Wingdings" pitchFamily="2" charset="2"/>
        <a:buChar char="§"/>
        <a:defRPr kumimoji="1" sz="3600" kern="1200">
          <a:solidFill>
            <a:schemeClr val="tx1"/>
          </a:solidFill>
          <a:latin typeface="Meiryo UI" panose="020B0604030504040204" pitchFamily="50" charset="-128"/>
          <a:ea typeface="Meiryo UI" panose="020B0604030504040204" pitchFamily="50" charset="-128"/>
          <a:cs typeface="Meiryo UI" pitchFamily="50" charset="-128"/>
        </a:defRPr>
      </a:lvl1pPr>
      <a:lvl2pPr marL="1223963" indent="-407194" algn="l" defTabSz="1632347" rtl="0" fontAlgn="base">
        <a:lnSpc>
          <a:spcPct val="90000"/>
        </a:lnSpc>
        <a:spcBef>
          <a:spcPts val="1069"/>
        </a:spcBef>
        <a:spcAft>
          <a:spcPct val="0"/>
        </a:spcAft>
        <a:buFont typeface="Wingdings" pitchFamily="2" charset="2"/>
        <a:buChar char="§"/>
        <a:defRPr kumimoji="1" sz="2850" kern="1200">
          <a:solidFill>
            <a:schemeClr val="tx1"/>
          </a:solidFill>
          <a:latin typeface="Meiryo UI" panose="020B0604030504040204" pitchFamily="50" charset="-128"/>
          <a:ea typeface="Meiryo UI" panose="020B0604030504040204" pitchFamily="50" charset="-128"/>
          <a:cs typeface="Meiryo UI" pitchFamily="50" charset="-128"/>
        </a:defRPr>
      </a:lvl2pPr>
      <a:lvl3pPr marL="2040731" indent="-407194" algn="l" defTabSz="1632347" rtl="0" fontAlgn="base">
        <a:lnSpc>
          <a:spcPct val="90000"/>
        </a:lnSpc>
        <a:spcBef>
          <a:spcPts val="1069"/>
        </a:spcBef>
        <a:spcAft>
          <a:spcPct val="0"/>
        </a:spcAft>
        <a:buFont typeface="Wingdings" pitchFamily="2" charset="2"/>
        <a:buChar char="§"/>
        <a:defRPr kumimoji="1" sz="2475" kern="1200">
          <a:solidFill>
            <a:schemeClr val="tx1"/>
          </a:solidFill>
          <a:latin typeface="Meiryo UI" panose="020B0604030504040204" pitchFamily="50" charset="-128"/>
          <a:ea typeface="Meiryo UI" panose="020B0604030504040204" pitchFamily="50" charset="-128"/>
          <a:cs typeface="Meiryo UI" pitchFamily="50" charset="-128"/>
        </a:defRPr>
      </a:lvl3pPr>
      <a:lvl4pPr marL="2856310" indent="-407194" algn="l" defTabSz="1632347" rtl="0" fontAlgn="base">
        <a:lnSpc>
          <a:spcPct val="90000"/>
        </a:lnSpc>
        <a:spcBef>
          <a:spcPts val="1069"/>
        </a:spcBef>
        <a:spcAft>
          <a:spcPct val="0"/>
        </a:spcAft>
        <a:buFont typeface="Wingdings" pitchFamily="2" charset="2"/>
        <a:buChar char="§"/>
        <a:defRPr kumimoji="1" sz="2475" kern="1200">
          <a:solidFill>
            <a:schemeClr val="tx1"/>
          </a:solidFill>
          <a:latin typeface="Meiryo UI" panose="020B0604030504040204" pitchFamily="50" charset="-128"/>
          <a:ea typeface="Meiryo UI" panose="020B0604030504040204" pitchFamily="50" charset="-128"/>
          <a:cs typeface="Meiryo UI" pitchFamily="50" charset="-128"/>
        </a:defRPr>
      </a:lvl4pPr>
      <a:lvl5pPr marL="3673079" indent="-407194" algn="l" defTabSz="1632347" rtl="0" fontAlgn="base">
        <a:lnSpc>
          <a:spcPct val="90000"/>
        </a:lnSpc>
        <a:spcBef>
          <a:spcPts val="1069"/>
        </a:spcBef>
        <a:spcAft>
          <a:spcPct val="0"/>
        </a:spcAft>
        <a:buFont typeface="Wingdings" pitchFamily="2" charset="2"/>
        <a:buChar char="§"/>
        <a:defRPr kumimoji="1" sz="2475" kern="1200">
          <a:solidFill>
            <a:schemeClr val="tx1"/>
          </a:solidFill>
          <a:latin typeface="Meiryo UI" panose="020B0604030504040204" pitchFamily="50" charset="-128"/>
          <a:ea typeface="Meiryo UI" panose="020B0604030504040204" pitchFamily="50" charset="-128"/>
          <a:cs typeface="Meiryo UI" pitchFamily="50" charset="-128"/>
        </a:defRPr>
      </a:lvl5pPr>
      <a:lvl6pPr marL="4490258" indent="-408206" algn="l" defTabSz="1632821" rtl="0" eaLnBrk="1" latinLnBrk="0" hangingPunct="1">
        <a:lnSpc>
          <a:spcPct val="90000"/>
        </a:lnSpc>
        <a:spcBef>
          <a:spcPts val="893"/>
        </a:spcBef>
        <a:buFont typeface="Wingdings" panose="05000000000000000000" pitchFamily="2" charset="2"/>
        <a:buChar char="§"/>
        <a:defRPr kumimoji="1" sz="2475" kern="1200">
          <a:solidFill>
            <a:schemeClr val="tx1"/>
          </a:solidFill>
          <a:latin typeface="Meiryo UI" panose="020B0604030504040204" pitchFamily="50" charset="-128"/>
          <a:ea typeface="Meiryo UI" panose="020B0604030504040204" pitchFamily="50" charset="-128"/>
          <a:cs typeface="+mn-cs"/>
        </a:defRPr>
      </a:lvl6pPr>
      <a:lvl7pPr marL="5306669" indent="-408206" algn="l" defTabSz="1632821" rtl="0" eaLnBrk="1" latinLnBrk="0" hangingPunct="1">
        <a:lnSpc>
          <a:spcPct val="90000"/>
        </a:lnSpc>
        <a:spcBef>
          <a:spcPts val="893"/>
        </a:spcBef>
        <a:buFont typeface="Wingdings" panose="05000000000000000000" pitchFamily="2" charset="2"/>
        <a:buChar char="§"/>
        <a:defRPr kumimoji="1" sz="2475" kern="1200">
          <a:solidFill>
            <a:schemeClr val="tx1"/>
          </a:solidFill>
          <a:latin typeface="Meiryo UI" panose="020B0604030504040204" pitchFamily="50" charset="-128"/>
          <a:ea typeface="Meiryo UI" panose="020B0604030504040204" pitchFamily="50" charset="-128"/>
          <a:cs typeface="+mn-cs"/>
        </a:defRPr>
      </a:lvl7pPr>
      <a:lvl8pPr marL="6123080" indent="-408206" algn="l" defTabSz="1632821" rtl="0" eaLnBrk="1" latinLnBrk="0" hangingPunct="1">
        <a:lnSpc>
          <a:spcPct val="90000"/>
        </a:lnSpc>
        <a:spcBef>
          <a:spcPts val="893"/>
        </a:spcBef>
        <a:buFont typeface="Wingdings" panose="05000000000000000000" pitchFamily="2" charset="2"/>
        <a:buChar char="§"/>
        <a:defRPr kumimoji="1" sz="2475" kern="1200">
          <a:solidFill>
            <a:schemeClr val="tx1"/>
          </a:solidFill>
          <a:latin typeface="Meiryo UI" panose="020B0604030504040204" pitchFamily="50" charset="-128"/>
          <a:ea typeface="Meiryo UI" panose="020B0604030504040204" pitchFamily="50" charset="-128"/>
          <a:cs typeface="+mn-cs"/>
        </a:defRPr>
      </a:lvl8pPr>
      <a:lvl9pPr marL="6939491" indent="-408206" algn="l" defTabSz="1632821" rtl="0" eaLnBrk="1" latinLnBrk="0" hangingPunct="1">
        <a:lnSpc>
          <a:spcPct val="90000"/>
        </a:lnSpc>
        <a:spcBef>
          <a:spcPts val="893"/>
        </a:spcBef>
        <a:buFont typeface="Wingdings" panose="05000000000000000000" pitchFamily="2" charset="2"/>
        <a:buChar char="§"/>
        <a:defRPr kumimoji="1" sz="2475" kern="1200">
          <a:solidFill>
            <a:schemeClr val="tx1"/>
          </a:solidFill>
          <a:latin typeface="Meiryo UI" panose="020B0604030504040204" pitchFamily="50" charset="-128"/>
          <a:ea typeface="Meiryo UI" panose="020B0604030504040204" pitchFamily="50" charset="-128"/>
          <a:cs typeface="+mn-cs"/>
        </a:defRPr>
      </a:lvl9pPr>
    </p:bodyStyle>
    <p:otherStyle>
      <a:defPPr>
        <a:defRPr/>
      </a:defPPr>
      <a:lvl1pPr marL="0" algn="l" defTabSz="1632821" rtl="0" eaLnBrk="1" latinLnBrk="0" hangingPunct="1">
        <a:defRPr kumimoji="1" sz="3225" kern="1200">
          <a:solidFill>
            <a:schemeClr val="tx1"/>
          </a:solidFill>
          <a:latin typeface="+mn-lt"/>
          <a:ea typeface="+mn-ea"/>
          <a:cs typeface="+mn-cs"/>
        </a:defRPr>
      </a:lvl1pPr>
      <a:lvl2pPr marL="816410" algn="l" defTabSz="1632821" rtl="0" eaLnBrk="1" latinLnBrk="0" hangingPunct="1">
        <a:defRPr kumimoji="1" sz="3225" kern="1200">
          <a:solidFill>
            <a:schemeClr val="tx1"/>
          </a:solidFill>
          <a:latin typeface="+mn-lt"/>
          <a:ea typeface="+mn-ea"/>
          <a:cs typeface="+mn-cs"/>
        </a:defRPr>
      </a:lvl2pPr>
      <a:lvl3pPr marL="1632821" algn="l" defTabSz="1632821" rtl="0" eaLnBrk="1" latinLnBrk="0" hangingPunct="1">
        <a:defRPr kumimoji="1" sz="3225" kern="1200">
          <a:solidFill>
            <a:schemeClr val="tx1"/>
          </a:solidFill>
          <a:latin typeface="+mn-lt"/>
          <a:ea typeface="+mn-ea"/>
          <a:cs typeface="+mn-cs"/>
        </a:defRPr>
      </a:lvl3pPr>
      <a:lvl4pPr marL="2449232" algn="l" defTabSz="1632821" rtl="0" eaLnBrk="1" latinLnBrk="0" hangingPunct="1">
        <a:defRPr kumimoji="1" sz="3225" kern="1200">
          <a:solidFill>
            <a:schemeClr val="tx1"/>
          </a:solidFill>
          <a:latin typeface="+mn-lt"/>
          <a:ea typeface="+mn-ea"/>
          <a:cs typeface="+mn-cs"/>
        </a:defRPr>
      </a:lvl4pPr>
      <a:lvl5pPr marL="3265643" algn="l" defTabSz="1632821" rtl="0" eaLnBrk="1" latinLnBrk="0" hangingPunct="1">
        <a:defRPr kumimoji="1" sz="3225" kern="1200">
          <a:solidFill>
            <a:schemeClr val="tx1"/>
          </a:solidFill>
          <a:latin typeface="+mn-lt"/>
          <a:ea typeface="+mn-ea"/>
          <a:cs typeface="+mn-cs"/>
        </a:defRPr>
      </a:lvl5pPr>
      <a:lvl6pPr marL="4082053" algn="l" defTabSz="1632821" rtl="0" eaLnBrk="1" latinLnBrk="0" hangingPunct="1">
        <a:defRPr kumimoji="1" sz="3225" kern="1200">
          <a:solidFill>
            <a:schemeClr val="tx1"/>
          </a:solidFill>
          <a:latin typeface="+mn-lt"/>
          <a:ea typeface="+mn-ea"/>
          <a:cs typeface="+mn-cs"/>
        </a:defRPr>
      </a:lvl6pPr>
      <a:lvl7pPr marL="4898464" algn="l" defTabSz="1632821" rtl="0" eaLnBrk="1" latinLnBrk="0" hangingPunct="1">
        <a:defRPr kumimoji="1" sz="3225" kern="1200">
          <a:solidFill>
            <a:schemeClr val="tx1"/>
          </a:solidFill>
          <a:latin typeface="+mn-lt"/>
          <a:ea typeface="+mn-ea"/>
          <a:cs typeface="+mn-cs"/>
        </a:defRPr>
      </a:lvl7pPr>
      <a:lvl8pPr marL="5714874" algn="l" defTabSz="1632821" rtl="0" eaLnBrk="1" latinLnBrk="0" hangingPunct="1">
        <a:defRPr kumimoji="1" sz="3225" kern="1200">
          <a:solidFill>
            <a:schemeClr val="tx1"/>
          </a:solidFill>
          <a:latin typeface="+mn-lt"/>
          <a:ea typeface="+mn-ea"/>
          <a:cs typeface="+mn-cs"/>
        </a:defRPr>
      </a:lvl8pPr>
      <a:lvl9pPr marL="6531285" algn="l" defTabSz="1632821" rtl="0" eaLnBrk="1" latinLnBrk="0" hangingPunct="1">
        <a:defRPr kumimoji="1" sz="32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12"/>
          <p:cNvSpPr>
            <a:spLocks noGrp="1"/>
          </p:cNvSpPr>
          <p:nvPr>
            <p:ph type="title"/>
          </p:nvPr>
        </p:nvSpPr>
        <p:spPr>
          <a:xfrm>
            <a:off x="1662113" y="791965"/>
            <a:ext cx="13579079" cy="1645444"/>
          </a:xfrm>
        </p:spPr>
        <p:txBody>
          <a:bodyPr/>
          <a:lstStyle/>
          <a:p>
            <a:r>
              <a:rPr lang="zh-TW" altLang="en-US" dirty="0" smtClean="0"/>
              <a:t>職長</a:t>
            </a:r>
            <a:r>
              <a:rPr lang="ja-JP" altLang="en-US" dirty="0" smtClean="0"/>
              <a:t>の能力向上</a:t>
            </a:r>
            <a:r>
              <a:rPr lang="zh-TW" altLang="en-US" dirty="0" smtClean="0"/>
              <a:t>教育</a:t>
            </a:r>
          </a:p>
        </p:txBody>
      </p:sp>
      <p:sp>
        <p:nvSpPr>
          <p:cNvPr id="50179"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7FDA5948-79D0-4713-A322-65DE606DCAC5}"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1</a:t>
            </a:fld>
            <a:r>
              <a:rPr kumimoji="0" lang="en-US" altLang="ja-JP" sz="2475">
                <a:solidFill>
                  <a:srgbClr val="000000"/>
                </a:solidFill>
                <a:latin typeface="Arial" pitchFamily="34" charset="0"/>
                <a:ea typeface="ＭＳ Ｐゴシック" pitchFamily="50" charset="-128"/>
                <a:cs typeface="ヒラギノ角ゴ ProN W3"/>
              </a:rPr>
              <a:t> </a:t>
            </a:r>
          </a:p>
        </p:txBody>
      </p:sp>
      <p:pic>
        <p:nvPicPr>
          <p:cNvPr id="10" name="Picture 21" descr="Picture 21"/>
          <p:cNvPicPr>
            <a:picLocks noChangeAspect="1"/>
          </p:cNvPicPr>
          <p:nvPr/>
        </p:nvPicPr>
        <p:blipFill>
          <a:blip r:embed="rId3">
            <a:extLst/>
          </a:blip>
          <a:srcRect l="2" t="3626" r="2611" b="445"/>
          <a:stretch>
            <a:fillRect/>
          </a:stretch>
        </p:blipFill>
        <p:spPr>
          <a:xfrm>
            <a:off x="13608053" y="4021931"/>
            <a:ext cx="3694158" cy="3718797"/>
          </a:xfrm>
          <a:custGeom>
            <a:avLst/>
            <a:gdLst/>
            <a:ahLst/>
            <a:cxnLst>
              <a:cxn ang="0">
                <a:pos x="wd2" y="hd2"/>
              </a:cxn>
              <a:cxn ang="5400000">
                <a:pos x="wd2" y="hd2"/>
              </a:cxn>
              <a:cxn ang="10800000">
                <a:pos x="wd2" y="hd2"/>
              </a:cxn>
              <a:cxn ang="16200000">
                <a:pos x="wd2" y="hd2"/>
              </a:cxn>
            </a:cxnLst>
            <a:rect l="0" t="0" r="r" b="b"/>
            <a:pathLst>
              <a:path w="20583" h="20595" extrusionOk="0">
                <a:moveTo>
                  <a:pt x="10172" y="0"/>
                </a:moveTo>
                <a:cubicBezTo>
                  <a:pt x="7507" y="0"/>
                  <a:pt x="4843" y="1006"/>
                  <a:pt x="2810" y="3017"/>
                </a:cubicBezTo>
                <a:cubicBezTo>
                  <a:pt x="1338" y="4472"/>
                  <a:pt x="406" y="6257"/>
                  <a:pt x="0" y="8130"/>
                </a:cubicBezTo>
                <a:lnTo>
                  <a:pt x="0" y="12465"/>
                </a:lnTo>
                <a:cubicBezTo>
                  <a:pt x="406" y="14339"/>
                  <a:pt x="1338" y="16123"/>
                  <a:pt x="2810" y="17579"/>
                </a:cubicBezTo>
                <a:cubicBezTo>
                  <a:pt x="6876" y="21600"/>
                  <a:pt x="13467" y="21600"/>
                  <a:pt x="17534" y="17579"/>
                </a:cubicBezTo>
                <a:cubicBezTo>
                  <a:pt x="21600" y="13557"/>
                  <a:pt x="21600" y="7038"/>
                  <a:pt x="17534" y="3017"/>
                </a:cubicBezTo>
                <a:cubicBezTo>
                  <a:pt x="15501" y="1006"/>
                  <a:pt x="12836" y="0"/>
                  <a:pt x="10172" y="0"/>
                </a:cubicBezTo>
                <a:close/>
              </a:path>
            </a:pathLst>
          </a:custGeom>
          <a:ln w="12700">
            <a:miter lim="400000"/>
          </a:ln>
        </p:spPr>
      </p:pic>
      <p:pic>
        <p:nvPicPr>
          <p:cNvPr id="50182" name="図 29" descr="図 2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64494" y="4030266"/>
            <a:ext cx="2507456" cy="176926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0183" name="図 30" descr="図 3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89834" y="4030268"/>
            <a:ext cx="2438400" cy="173950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0184" name="図 31" descr="図 3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46119" y="4021931"/>
            <a:ext cx="2649141" cy="17478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018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241" y="9545241"/>
            <a:ext cx="5035153" cy="2137172"/>
          </a:xfrm>
          <a:prstGeom prst="rect">
            <a:avLst/>
          </a:prstGeom>
          <a:noFill/>
          <a:ln>
            <a:noFill/>
          </a:ln>
          <a:effectLst/>
          <a:extLst>
            <a:ext uri="{909E8E84-426E-40DD-AFC4-6F175D3DCCD1}">
              <a14:hiddenFill xmlns:a14="http://schemas.microsoft.com/office/drawing/2010/main">
                <a:gradFill rotWithShape="1">
                  <a:gsLst>
                    <a:gs pos="0">
                      <a:srgbClr val="FFFFFC"/>
                    </a:gs>
                    <a:gs pos="100000">
                      <a:schemeClr val="bg2">
                        <a:alpha val="14998"/>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6394" y="10287002"/>
            <a:ext cx="12698016" cy="113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7"/>
          <p:cNvSpPr txBox="1">
            <a:spLocks noChangeArrowheads="1"/>
          </p:cNvSpPr>
          <p:nvPr/>
        </p:nvSpPr>
        <p:spPr bwMode="auto">
          <a:xfrm>
            <a:off x="952907" y="6901933"/>
            <a:ext cx="12186424" cy="167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6000"/>
              </a:lnSpc>
            </a:pPr>
            <a:endParaRPr lang="en-US" altLang="ja-JP" sz="7125" dirty="0">
              <a:solidFill>
                <a:srgbClr val="000000"/>
              </a:solidFill>
              <a:latin typeface="HG丸ｺﾞｼｯｸM-PRO" pitchFamily="50" charset="-128"/>
              <a:ea typeface="HG丸ｺﾞｼｯｸM-PRO" pitchFamily="50" charset="-128"/>
              <a:sym typeface="HG丸ｺﾞｼｯｸM-PRO" pitchFamily="50" charset="-128"/>
            </a:endParaRPr>
          </a:p>
          <a:p>
            <a:pPr algn="ctr" eaLnBrk="1">
              <a:lnSpc>
                <a:spcPts val="6000"/>
              </a:lnSpc>
            </a:pPr>
            <a:r>
              <a:rPr lang="ja-JP" altLang="en-US" sz="7125" dirty="0">
                <a:solidFill>
                  <a:srgbClr val="000000"/>
                </a:solidFill>
                <a:latin typeface="HG丸ｺﾞｼｯｸM-PRO" pitchFamily="50" charset="-128"/>
                <a:ea typeface="HG丸ｺﾞｼｯｸM-PRO" pitchFamily="50" charset="-128"/>
                <a:sym typeface="HG丸ｺﾞｼｯｸM-PRO" pitchFamily="50" charset="-128"/>
              </a:rPr>
              <a:t>今しばらくお待ちください。</a:t>
            </a:r>
            <a:endParaRPr lang="ja-JP" altLang="ja-JP" sz="7125" dirty="0">
              <a:solidFill>
                <a:srgbClr val="000000"/>
              </a:solidFill>
              <a:latin typeface="HG丸ｺﾞｼｯｸM-PRO" pitchFamily="50" charset="-128"/>
              <a:ea typeface="HG丸ｺﾞｼｯｸM-PRO" pitchFamily="50" charset="-128"/>
              <a:sym typeface="HG丸ｺﾞｼｯｸM-PRO" pitchFamily="50" charset="-128"/>
            </a:endParaRPr>
          </a:p>
        </p:txBody>
      </p:sp>
    </p:spTree>
    <p:extLst>
      <p:ext uri="{BB962C8B-B14F-4D97-AF65-F5344CB8AC3E}">
        <p14:creationId xmlns:p14="http://schemas.microsoft.com/office/powerpoint/2010/main" val="38746888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afterEffect">
                                  <p:stCondLst>
                                    <p:cond delay="500"/>
                                  </p:stCondLst>
                                  <p:endCondLst>
                                    <p:cond evt="onNext" delay="0">
                                      <p:tgtEl>
                                        <p:sldTgt/>
                                      </p:tgtEl>
                                    </p:cond>
                                  </p:endCondLst>
                                  <p:childTnLst>
                                    <p:animClr clrSpc="rgb" dir="cw">
                                      <p:cBhvr override="childStyle">
                                        <p:cTn id="6" dur="1500" autoRev="1" fill="remove"/>
                                        <p:tgtEl>
                                          <p:spTgt spid="11"/>
                                        </p:tgtEl>
                                        <p:attrNameLst>
                                          <p:attrName>style.color</p:attrName>
                                        </p:attrNameLst>
                                      </p:cBhvr>
                                      <p:to>
                                        <a:schemeClr val="bg1"/>
                                      </p:to>
                                    </p:animClr>
                                    <p:animClr clrSpc="rgb" dir="cw">
                                      <p:cBhvr>
                                        <p:cTn id="7" dur="1500" autoRev="1" fill="remove"/>
                                        <p:tgtEl>
                                          <p:spTgt spid="11"/>
                                        </p:tgtEl>
                                        <p:attrNameLst>
                                          <p:attrName>fillcolor</p:attrName>
                                        </p:attrNameLst>
                                      </p:cBhvr>
                                      <p:to>
                                        <a:schemeClr val="bg1"/>
                                      </p:to>
                                    </p:animClr>
                                    <p:set>
                                      <p:cBhvr>
                                        <p:cTn id="8" dur="1500" autoRev="1" fill="remove"/>
                                        <p:tgtEl>
                                          <p:spTgt spid="11"/>
                                        </p:tgtEl>
                                        <p:attrNameLst>
                                          <p:attrName>fill.type</p:attrName>
                                        </p:attrNameLst>
                                      </p:cBhvr>
                                      <p:to>
                                        <p:strVal val="solid"/>
                                      </p:to>
                                    </p:set>
                                    <p:set>
                                      <p:cBhvr>
                                        <p:cTn id="9" dur="1500" autoRev="1" fill="remove"/>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D90A17AD-B460-4D31-BBB4-4AEF1B4CE4F3}"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10</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54277" name="正方形/長方形 7"/>
          <p:cNvSpPr>
            <a:spLocks noChangeArrowheads="1"/>
          </p:cNvSpPr>
          <p:nvPr/>
        </p:nvSpPr>
        <p:spPr bwMode="auto">
          <a:xfrm>
            <a:off x="1462387" y="2932809"/>
            <a:ext cx="16294160" cy="2100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2175" dirty="0">
                <a:latin typeface="HGS創英ﾌﾟﾚｾﾞﾝｽEB" pitchFamily="18" charset="-128"/>
                <a:ea typeface="HGS創英ﾌﾟﾚｾﾞﾝｽEB" pitchFamily="18" charset="-128"/>
              </a:rPr>
              <a:t>　</a:t>
            </a:r>
            <a:r>
              <a:rPr lang="ja-JP" altLang="en-US" sz="2700" u="sng" dirty="0">
                <a:solidFill>
                  <a:srgbClr val="FF0000"/>
                </a:solidFill>
                <a:latin typeface="HGS創英ﾌﾟﾚｾﾞﾝｽEB" pitchFamily="18" charset="-128"/>
                <a:ea typeface="HGS創英ﾌﾟﾚｾﾞﾝｽEB" pitchFamily="18" charset="-128"/>
              </a:rPr>
              <a:t>職長とは、「作業中の労働者を直接指導・監督する者」</a:t>
            </a:r>
            <a:r>
              <a:rPr lang="ja-JP" altLang="en-US" sz="2700" dirty="0">
                <a:latin typeface="HGS創英ﾌﾟﾚｾﾞﾝｽEB" pitchFamily="18" charset="-128"/>
                <a:ea typeface="HGS創英ﾌﾟﾚｾﾞﾝｽEB" pitchFamily="18" charset="-128"/>
              </a:rPr>
              <a:t>と規定されている（労働安全衛生法第</a:t>
            </a:r>
            <a:r>
              <a:rPr lang="en-US" altLang="ja-JP" sz="2700" dirty="0">
                <a:latin typeface="HGS創英ﾌﾟﾚｾﾞﾝｽEB" pitchFamily="18" charset="-128"/>
                <a:ea typeface="HGS創英ﾌﾟﾚｾﾞﾝｽEB" pitchFamily="18" charset="-128"/>
              </a:rPr>
              <a:t>60</a:t>
            </a:r>
            <a:r>
              <a:rPr lang="ja-JP" altLang="en-US" sz="2700" dirty="0">
                <a:latin typeface="HGS創英ﾌﾟﾚｾﾞﾝｽEB" pitchFamily="18" charset="-128"/>
                <a:ea typeface="HGS創英ﾌﾟﾚｾﾞﾝｽEB" pitchFamily="18" charset="-128"/>
              </a:rPr>
              <a:t>条）。</a:t>
            </a:r>
            <a:endParaRPr lang="en-US" altLang="ja-JP" sz="2700" dirty="0">
              <a:latin typeface="HGS創英ﾌﾟﾚｾﾞﾝｽEB" pitchFamily="18" charset="-128"/>
              <a:ea typeface="HGS創英ﾌﾟﾚｾﾞﾝｽEB" pitchFamily="18" charset="-128"/>
            </a:endParaRPr>
          </a:p>
          <a:p>
            <a:endParaRPr lang="en-US" altLang="ja-JP" sz="2700" dirty="0">
              <a:latin typeface="HGS創英ﾌﾟﾚｾﾞﾝｽEB" pitchFamily="18" charset="-128"/>
              <a:ea typeface="HGS創英ﾌﾟﾚｾﾞﾝｽEB" pitchFamily="18" charset="-128"/>
            </a:endParaRPr>
          </a:p>
          <a:p>
            <a:r>
              <a:rPr lang="ja-JP" altLang="en-US" sz="2700" dirty="0">
                <a:latin typeface="HGS創英ﾌﾟﾚｾﾞﾝｽEB" pitchFamily="18" charset="-128"/>
                <a:ea typeface="HGS創英ﾌﾟﾚｾﾞﾝｽEB" pitchFamily="18" charset="-128"/>
              </a:rPr>
              <a:t>事業場によって、監督、班長、リーダー、作業長など、</a:t>
            </a:r>
            <a:endParaRPr lang="en-US" altLang="ja-JP" sz="2700" dirty="0">
              <a:latin typeface="HGS創英ﾌﾟﾚｾﾞﾝｽEB" pitchFamily="18" charset="-128"/>
              <a:ea typeface="HGS創英ﾌﾟﾚｾﾞﾝｽEB" pitchFamily="18" charset="-128"/>
            </a:endParaRPr>
          </a:p>
          <a:p>
            <a:r>
              <a:rPr lang="ja-JP" altLang="en-US" sz="2700" dirty="0">
                <a:latin typeface="HGS創英ﾌﾟﾚｾﾞﾝｽEB" pitchFamily="18" charset="-128"/>
                <a:ea typeface="HGS創英ﾌﾟﾚｾﾞﾝｽEB" pitchFamily="18" charset="-128"/>
              </a:rPr>
              <a:t>さまざまな名称で呼ばれている第一線の監督者の総称が</a:t>
            </a:r>
            <a:r>
              <a:rPr lang="ja-JP" altLang="en-US" sz="2700" u="sng" dirty="0">
                <a:solidFill>
                  <a:srgbClr val="FF0000"/>
                </a:solidFill>
                <a:latin typeface="HGS創英ﾌﾟﾚｾﾞﾝｽEB" pitchFamily="18" charset="-128"/>
                <a:ea typeface="HGS創英ﾌﾟﾚｾﾞﾝｽEB" pitchFamily="18" charset="-128"/>
              </a:rPr>
              <a:t>職長</a:t>
            </a:r>
            <a:r>
              <a:rPr lang="ja-JP" altLang="en-US" sz="2700" dirty="0">
                <a:latin typeface="HGS創英ﾌﾟﾚｾﾞﾝｽEB" pitchFamily="18" charset="-128"/>
                <a:ea typeface="HGS創英ﾌﾟﾚｾﾞﾝｽEB" pitchFamily="18" charset="-128"/>
              </a:rPr>
              <a:t>であり、重要な役割を果たしている。　</a:t>
            </a:r>
            <a:endParaRPr lang="en-US" altLang="ja-JP" sz="2700" dirty="0">
              <a:latin typeface="HGS創英ﾌﾟﾚｾﾞﾝｽEB" pitchFamily="18" charset="-128"/>
              <a:ea typeface="HGS創英ﾌﾟﾚｾﾞﾝｽEB" pitchFamily="18" charset="-128"/>
            </a:endParaRPr>
          </a:p>
          <a:p>
            <a:r>
              <a:rPr lang="ja-JP" altLang="en-US" dirty="0">
                <a:latin typeface="HGS創英ﾌﾟﾚｾﾞﾝｽEB" pitchFamily="18" charset="-128"/>
                <a:ea typeface="HGS創英ﾌﾟﾚｾﾞﾝｽEB" pitchFamily="18" charset="-128"/>
              </a:rPr>
              <a:t>　</a:t>
            </a:r>
          </a:p>
        </p:txBody>
      </p:sp>
      <p:pic>
        <p:nvPicPr>
          <p:cNvPr id="9"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066" y="6666470"/>
            <a:ext cx="5623322"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p:cNvPicPr>
            <a:picLocks noChangeAspect="1"/>
          </p:cNvPicPr>
          <p:nvPr/>
        </p:nvPicPr>
        <p:blipFill>
          <a:blip r:embed="rId4"/>
          <a:stretch>
            <a:fillRect/>
          </a:stretch>
        </p:blipFill>
        <p:spPr>
          <a:xfrm>
            <a:off x="6349388" y="6098142"/>
            <a:ext cx="11270671" cy="4116391"/>
          </a:xfrm>
          <a:prstGeom prst="rect">
            <a:avLst/>
          </a:prstGeom>
        </p:spPr>
      </p:pic>
      <p:sp>
        <p:nvSpPr>
          <p:cNvPr id="2" name="正方形/長方形 1"/>
          <p:cNvSpPr/>
          <p:nvPr/>
        </p:nvSpPr>
        <p:spPr>
          <a:xfrm>
            <a:off x="6577706" y="5265680"/>
            <a:ext cx="5543505" cy="600164"/>
          </a:xfrm>
          <a:prstGeom prst="rect">
            <a:avLst/>
          </a:prstGeom>
        </p:spPr>
        <p:txBody>
          <a:bodyPr wrap="none">
            <a:spAutoFit/>
          </a:bodyPr>
          <a:lstStyle/>
          <a:p>
            <a:r>
              <a:rPr lang="ja-JP" altLang="en-US" sz="3300" dirty="0"/>
              <a:t>表</a:t>
            </a:r>
            <a:r>
              <a:rPr lang="en-US" altLang="ja-JP" sz="3300" dirty="0"/>
              <a:t>1-1</a:t>
            </a:r>
            <a:r>
              <a:rPr lang="ja-JP" altLang="en-US" sz="3300" dirty="0"/>
              <a:t>　職長教育対象の</a:t>
            </a:r>
            <a:r>
              <a:rPr lang="en-US" altLang="ja-JP" sz="3300" dirty="0"/>
              <a:t>6</a:t>
            </a:r>
            <a:r>
              <a:rPr lang="ja-JP" altLang="en-US" sz="3300" dirty="0"/>
              <a:t>業種</a:t>
            </a:r>
          </a:p>
        </p:txBody>
      </p:sp>
      <p:sp>
        <p:nvSpPr>
          <p:cNvPr id="12" name="タイトル 12"/>
          <p:cNvSpPr>
            <a:spLocks noGrp="1"/>
          </p:cNvSpPr>
          <p:nvPr>
            <p:ph type="title"/>
          </p:nvPr>
        </p:nvSpPr>
        <p:spPr>
          <a:xfrm>
            <a:off x="1641308" y="754985"/>
            <a:ext cx="13579079" cy="1645444"/>
          </a:xfrm>
        </p:spPr>
        <p:txBody>
          <a:bodyPr/>
          <a:lstStyle/>
          <a:p>
            <a:r>
              <a:rPr lang="ja-JP" altLang="en-US" dirty="0" smtClean="0"/>
              <a:t>第１章</a:t>
            </a:r>
            <a:r>
              <a:rPr lang="ja-JP" altLang="en-US" dirty="0"/>
              <a:t>　職長等の役割と</a:t>
            </a:r>
            <a:r>
              <a:rPr lang="ja-JP" altLang="en-US" dirty="0" smtClean="0"/>
              <a:t>職務</a:t>
            </a:r>
            <a:r>
              <a:rPr lang="en-US" altLang="ja-JP" dirty="0" smtClean="0"/>
              <a:t/>
            </a:r>
            <a:br>
              <a:rPr lang="en-US" altLang="ja-JP" dirty="0" smtClean="0"/>
            </a:br>
            <a:r>
              <a:rPr lang="ja-JP" altLang="en-US" dirty="0"/>
              <a:t>　</a:t>
            </a:r>
            <a:r>
              <a:rPr lang="ja-JP" altLang="en-US" dirty="0" smtClean="0"/>
              <a:t>　　</a:t>
            </a:r>
            <a:r>
              <a:rPr lang="ja-JP" altLang="en-US" dirty="0" smtClean="0">
                <a:solidFill>
                  <a:srgbClr val="00B0F0"/>
                </a:solidFill>
              </a:rPr>
              <a:t>１　職長とは　　</a:t>
            </a:r>
            <a:endParaRPr lang="zh-TW" altLang="en-US" dirty="0" smtClean="0">
              <a:solidFill>
                <a:srgbClr val="00B0F0"/>
              </a:solidFill>
            </a:endParaRPr>
          </a:p>
        </p:txBody>
      </p:sp>
      <p:sp>
        <p:nvSpPr>
          <p:cNvPr id="13" name="正方形/長方形 19"/>
          <p:cNvSpPr txBox="1">
            <a:spLocks noChangeArrowheads="1"/>
          </p:cNvSpPr>
          <p:nvPr/>
        </p:nvSpPr>
        <p:spPr bwMode="auto">
          <a:xfrm>
            <a:off x="14357681" y="-63163"/>
            <a:ext cx="3033504"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１６</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D90A17AD-B460-4D31-BBB4-4AEF1B4CE4F3}"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11</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12" name="タイトル 12"/>
          <p:cNvSpPr>
            <a:spLocks noGrp="1"/>
          </p:cNvSpPr>
          <p:nvPr>
            <p:ph type="title"/>
          </p:nvPr>
        </p:nvSpPr>
        <p:spPr>
          <a:xfrm>
            <a:off x="1669239" y="788573"/>
            <a:ext cx="13579079" cy="1645444"/>
          </a:xfrm>
        </p:spPr>
        <p:txBody>
          <a:bodyPr/>
          <a:lstStyle/>
          <a:p>
            <a:r>
              <a:rPr lang="ja-JP" altLang="en-US" dirty="0" smtClean="0"/>
              <a:t>第１章</a:t>
            </a:r>
            <a:r>
              <a:rPr lang="ja-JP" altLang="en-US" dirty="0"/>
              <a:t>　職長等の役割と</a:t>
            </a:r>
            <a:r>
              <a:rPr lang="ja-JP" altLang="en-US" dirty="0" smtClean="0"/>
              <a:t>職務</a:t>
            </a:r>
            <a:r>
              <a:rPr lang="en-US" altLang="ja-JP" dirty="0" smtClean="0"/>
              <a:t/>
            </a:r>
            <a:br>
              <a:rPr lang="en-US" altLang="ja-JP" dirty="0" smtClean="0"/>
            </a:br>
            <a:r>
              <a:rPr lang="ja-JP" altLang="en-US" dirty="0"/>
              <a:t>　</a:t>
            </a:r>
            <a:r>
              <a:rPr lang="ja-JP" altLang="en-US" dirty="0" smtClean="0"/>
              <a:t>　　</a:t>
            </a:r>
            <a:r>
              <a:rPr lang="en-US" altLang="ja-JP" dirty="0" smtClean="0">
                <a:solidFill>
                  <a:srgbClr val="00B0F0"/>
                </a:solidFill>
              </a:rPr>
              <a:t>2</a:t>
            </a:r>
            <a:r>
              <a:rPr lang="ja-JP" altLang="en-US" dirty="0" smtClean="0">
                <a:solidFill>
                  <a:srgbClr val="00B0F0"/>
                </a:solidFill>
              </a:rPr>
              <a:t>　職長の位置づけと役割　　</a:t>
            </a:r>
            <a:endParaRPr lang="zh-TW" altLang="en-US" dirty="0" smtClean="0">
              <a:solidFill>
                <a:srgbClr val="00B0F0"/>
              </a:solidFill>
            </a:endParaRPr>
          </a:p>
        </p:txBody>
      </p:sp>
      <p:sp>
        <p:nvSpPr>
          <p:cNvPr id="13" name="正方形/長方形 19"/>
          <p:cNvSpPr txBox="1">
            <a:spLocks noChangeArrowheads="1"/>
          </p:cNvSpPr>
          <p:nvPr/>
        </p:nvSpPr>
        <p:spPr bwMode="auto">
          <a:xfrm>
            <a:off x="14586555" y="0"/>
            <a:ext cx="3033504"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１７</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
        <p:nvSpPr>
          <p:cNvPr id="3" name="正方形/長方形 2"/>
          <p:cNvSpPr/>
          <p:nvPr/>
        </p:nvSpPr>
        <p:spPr>
          <a:xfrm>
            <a:off x="1669239" y="2968218"/>
            <a:ext cx="7568097" cy="600164"/>
          </a:xfrm>
          <a:prstGeom prst="rect">
            <a:avLst/>
          </a:prstGeom>
        </p:spPr>
        <p:txBody>
          <a:bodyPr wrap="none">
            <a:spAutoFit/>
          </a:bodyPr>
          <a:lstStyle/>
          <a:p>
            <a:r>
              <a:rPr lang="ja-JP" altLang="en-US" sz="3300" dirty="0">
                <a:solidFill>
                  <a:srgbClr val="00B0F0"/>
                </a:solidFill>
              </a:rPr>
              <a:t>（１）　ライン組織における職長の位置づけ</a:t>
            </a:r>
          </a:p>
        </p:txBody>
      </p:sp>
      <p:pic>
        <p:nvPicPr>
          <p:cNvPr id="14" name="図 13"/>
          <p:cNvPicPr>
            <a:picLocks noChangeAspect="1"/>
          </p:cNvPicPr>
          <p:nvPr/>
        </p:nvPicPr>
        <p:blipFill>
          <a:blip r:embed="rId3"/>
          <a:stretch>
            <a:fillRect/>
          </a:stretch>
        </p:blipFill>
        <p:spPr>
          <a:xfrm>
            <a:off x="2791699" y="5302912"/>
            <a:ext cx="11585897" cy="3801322"/>
          </a:xfrm>
          <a:prstGeom prst="rect">
            <a:avLst/>
          </a:prstGeom>
        </p:spPr>
      </p:pic>
      <p:pic>
        <p:nvPicPr>
          <p:cNvPr id="15" name="図 14"/>
          <p:cNvPicPr>
            <a:picLocks noChangeAspect="1"/>
          </p:cNvPicPr>
          <p:nvPr/>
        </p:nvPicPr>
        <p:blipFill>
          <a:blip r:embed="rId4"/>
          <a:stretch>
            <a:fillRect/>
          </a:stretch>
        </p:blipFill>
        <p:spPr>
          <a:xfrm>
            <a:off x="2791696" y="4316535"/>
            <a:ext cx="11553092" cy="7492939"/>
          </a:xfrm>
          <a:prstGeom prst="rect">
            <a:avLst/>
          </a:prstGeom>
        </p:spPr>
      </p:pic>
    </p:spTree>
    <p:extLst>
      <p:ext uri="{BB962C8B-B14F-4D97-AF65-F5344CB8AC3E}">
        <p14:creationId xmlns:p14="http://schemas.microsoft.com/office/powerpoint/2010/main" val="27010601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D90A17AD-B460-4D31-BBB4-4AEF1B4CE4F3}"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12</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12" name="タイトル 12"/>
          <p:cNvSpPr>
            <a:spLocks noGrp="1"/>
          </p:cNvSpPr>
          <p:nvPr>
            <p:ph type="title"/>
          </p:nvPr>
        </p:nvSpPr>
        <p:spPr>
          <a:xfrm>
            <a:off x="1669238" y="835320"/>
            <a:ext cx="13579079" cy="1645444"/>
          </a:xfrm>
        </p:spPr>
        <p:txBody>
          <a:bodyPr/>
          <a:lstStyle/>
          <a:p>
            <a:r>
              <a:rPr lang="ja-JP" altLang="en-US" dirty="0" smtClean="0"/>
              <a:t>第１章</a:t>
            </a:r>
            <a:r>
              <a:rPr lang="ja-JP" altLang="en-US" dirty="0"/>
              <a:t>　職長等の役割と</a:t>
            </a:r>
            <a:r>
              <a:rPr lang="ja-JP" altLang="en-US" dirty="0" smtClean="0"/>
              <a:t>職務</a:t>
            </a:r>
            <a:r>
              <a:rPr lang="en-US" altLang="ja-JP" dirty="0" smtClean="0"/>
              <a:t/>
            </a:r>
            <a:br>
              <a:rPr lang="en-US" altLang="ja-JP" dirty="0" smtClean="0"/>
            </a:br>
            <a:r>
              <a:rPr lang="ja-JP" altLang="en-US" dirty="0"/>
              <a:t>　</a:t>
            </a:r>
            <a:r>
              <a:rPr lang="ja-JP" altLang="en-US" dirty="0" smtClean="0"/>
              <a:t>　　</a:t>
            </a:r>
            <a:r>
              <a:rPr lang="en-US" altLang="ja-JP" dirty="0" smtClean="0">
                <a:solidFill>
                  <a:srgbClr val="00B0F0"/>
                </a:solidFill>
              </a:rPr>
              <a:t>2</a:t>
            </a:r>
            <a:r>
              <a:rPr lang="ja-JP" altLang="en-US" dirty="0" smtClean="0">
                <a:solidFill>
                  <a:srgbClr val="00B0F0"/>
                </a:solidFill>
              </a:rPr>
              <a:t>　職長の位置づけと役割　　</a:t>
            </a:r>
            <a:endParaRPr lang="zh-TW" altLang="en-US" dirty="0" smtClean="0">
              <a:solidFill>
                <a:srgbClr val="00B0F0"/>
              </a:solidFill>
            </a:endParaRPr>
          </a:p>
        </p:txBody>
      </p:sp>
      <p:sp>
        <p:nvSpPr>
          <p:cNvPr id="13" name="正方形/長方形 19"/>
          <p:cNvSpPr txBox="1">
            <a:spLocks noChangeArrowheads="1"/>
          </p:cNvSpPr>
          <p:nvPr/>
        </p:nvSpPr>
        <p:spPr bwMode="auto">
          <a:xfrm>
            <a:off x="14441163" y="0"/>
            <a:ext cx="3033504"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１８</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
        <p:nvSpPr>
          <p:cNvPr id="3" name="正方形/長方形 2"/>
          <p:cNvSpPr/>
          <p:nvPr/>
        </p:nvSpPr>
        <p:spPr>
          <a:xfrm>
            <a:off x="1669238" y="2847821"/>
            <a:ext cx="8125942" cy="600164"/>
          </a:xfrm>
          <a:prstGeom prst="rect">
            <a:avLst/>
          </a:prstGeom>
        </p:spPr>
        <p:txBody>
          <a:bodyPr wrap="none">
            <a:spAutoFit/>
          </a:bodyPr>
          <a:lstStyle/>
          <a:p>
            <a:r>
              <a:rPr lang="ja-JP" altLang="en-US" sz="3300" dirty="0">
                <a:solidFill>
                  <a:srgbClr val="00B0F0"/>
                </a:solidFill>
              </a:rPr>
              <a:t>（</a:t>
            </a:r>
            <a:r>
              <a:rPr lang="en-US" altLang="ja-JP" sz="3300" dirty="0">
                <a:solidFill>
                  <a:srgbClr val="00B0F0"/>
                </a:solidFill>
              </a:rPr>
              <a:t>2</a:t>
            </a:r>
            <a:r>
              <a:rPr lang="ja-JP" altLang="en-US" sz="3300" dirty="0">
                <a:solidFill>
                  <a:srgbClr val="00B0F0"/>
                </a:solidFill>
              </a:rPr>
              <a:t>）　生産現場における職長の総合的な役割</a:t>
            </a:r>
          </a:p>
        </p:txBody>
      </p:sp>
      <p:sp>
        <p:nvSpPr>
          <p:cNvPr id="2" name="正方形/長方形 1"/>
          <p:cNvSpPr/>
          <p:nvPr/>
        </p:nvSpPr>
        <p:spPr>
          <a:xfrm>
            <a:off x="2364017" y="4415207"/>
            <a:ext cx="4682692" cy="600164"/>
          </a:xfrm>
          <a:prstGeom prst="rect">
            <a:avLst/>
          </a:prstGeom>
        </p:spPr>
        <p:txBody>
          <a:bodyPr wrap="none">
            <a:spAutoFit/>
          </a:bodyPr>
          <a:lstStyle/>
          <a:p>
            <a:r>
              <a:rPr lang="ja-JP" altLang="en-US" sz="3300" dirty="0"/>
              <a:t>生産業務の監督サイクル</a:t>
            </a:r>
          </a:p>
        </p:txBody>
      </p:sp>
      <p:pic>
        <p:nvPicPr>
          <p:cNvPr id="10" name="図 9"/>
          <p:cNvPicPr>
            <a:picLocks noChangeAspect="1"/>
          </p:cNvPicPr>
          <p:nvPr/>
        </p:nvPicPr>
        <p:blipFill>
          <a:blip r:embed="rId3"/>
          <a:stretch>
            <a:fillRect/>
          </a:stretch>
        </p:blipFill>
        <p:spPr>
          <a:xfrm>
            <a:off x="1669238" y="5515710"/>
            <a:ext cx="7460114" cy="6264219"/>
          </a:xfrm>
          <a:prstGeom prst="rect">
            <a:avLst/>
          </a:prstGeom>
        </p:spPr>
      </p:pic>
      <p:sp>
        <p:nvSpPr>
          <p:cNvPr id="5" name="正方形/長方形 4"/>
          <p:cNvSpPr/>
          <p:nvPr/>
        </p:nvSpPr>
        <p:spPr>
          <a:xfrm>
            <a:off x="10297786" y="4447027"/>
            <a:ext cx="6598281" cy="600164"/>
          </a:xfrm>
          <a:prstGeom prst="rect">
            <a:avLst/>
          </a:prstGeom>
        </p:spPr>
        <p:txBody>
          <a:bodyPr wrap="none">
            <a:spAutoFit/>
          </a:bodyPr>
          <a:lstStyle/>
          <a:p>
            <a:r>
              <a:rPr lang="ja-JP" altLang="en-US" sz="3300" dirty="0"/>
              <a:t>生産現場における職長の</a:t>
            </a:r>
            <a:r>
              <a:rPr lang="en-US" altLang="ja-JP" sz="3300" dirty="0"/>
              <a:t>6</a:t>
            </a:r>
            <a:r>
              <a:rPr lang="ja-JP" altLang="en-US" sz="3300" dirty="0" err="1"/>
              <a:t>つの</a:t>
            </a:r>
            <a:r>
              <a:rPr lang="ja-JP" altLang="en-US" sz="3300" dirty="0"/>
              <a:t>役割</a:t>
            </a:r>
          </a:p>
        </p:txBody>
      </p:sp>
      <p:pic>
        <p:nvPicPr>
          <p:cNvPr id="16" name="図 15"/>
          <p:cNvPicPr>
            <a:picLocks noChangeAspect="1"/>
          </p:cNvPicPr>
          <p:nvPr/>
        </p:nvPicPr>
        <p:blipFill>
          <a:blip r:embed="rId4"/>
          <a:stretch>
            <a:fillRect/>
          </a:stretch>
        </p:blipFill>
        <p:spPr>
          <a:xfrm>
            <a:off x="10085472" y="5158807"/>
            <a:ext cx="6762425" cy="6621122"/>
          </a:xfrm>
          <a:prstGeom prst="rect">
            <a:avLst/>
          </a:prstGeom>
        </p:spPr>
      </p:pic>
    </p:spTree>
    <p:extLst>
      <p:ext uri="{BB962C8B-B14F-4D97-AF65-F5344CB8AC3E}">
        <p14:creationId xmlns:p14="http://schemas.microsoft.com/office/powerpoint/2010/main" val="1878580522"/>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D90A17AD-B460-4D31-BBB4-4AEF1B4CE4F3}"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13</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12" name="タイトル 12"/>
          <p:cNvSpPr>
            <a:spLocks noGrp="1"/>
          </p:cNvSpPr>
          <p:nvPr>
            <p:ph type="title"/>
          </p:nvPr>
        </p:nvSpPr>
        <p:spPr>
          <a:xfrm>
            <a:off x="1643062" y="793798"/>
            <a:ext cx="13579079" cy="1645444"/>
          </a:xfrm>
        </p:spPr>
        <p:txBody>
          <a:bodyPr/>
          <a:lstStyle/>
          <a:p>
            <a:r>
              <a:rPr lang="ja-JP" altLang="en-US" dirty="0" smtClean="0"/>
              <a:t>第１章</a:t>
            </a:r>
            <a:r>
              <a:rPr lang="ja-JP" altLang="en-US" dirty="0"/>
              <a:t>　職長等の役割と</a:t>
            </a:r>
            <a:r>
              <a:rPr lang="ja-JP" altLang="en-US" dirty="0" smtClean="0"/>
              <a:t>職務</a:t>
            </a:r>
            <a:r>
              <a:rPr lang="en-US" altLang="ja-JP" dirty="0" smtClean="0"/>
              <a:t/>
            </a:r>
            <a:br>
              <a:rPr lang="en-US" altLang="ja-JP" dirty="0" smtClean="0"/>
            </a:br>
            <a:r>
              <a:rPr lang="ja-JP" altLang="en-US" dirty="0"/>
              <a:t>　</a:t>
            </a:r>
            <a:r>
              <a:rPr lang="ja-JP" altLang="en-US" dirty="0" smtClean="0"/>
              <a:t>　　</a:t>
            </a:r>
            <a:r>
              <a:rPr lang="en-US" altLang="ja-JP" dirty="0" smtClean="0">
                <a:solidFill>
                  <a:srgbClr val="00B0F0"/>
                </a:solidFill>
              </a:rPr>
              <a:t>2</a:t>
            </a:r>
            <a:r>
              <a:rPr lang="ja-JP" altLang="en-US" dirty="0" smtClean="0">
                <a:solidFill>
                  <a:srgbClr val="00B0F0"/>
                </a:solidFill>
              </a:rPr>
              <a:t>　職長の位置づけと役割　　</a:t>
            </a:r>
            <a:endParaRPr lang="zh-TW" altLang="en-US" dirty="0" smtClean="0">
              <a:solidFill>
                <a:srgbClr val="00B0F0"/>
              </a:solidFill>
            </a:endParaRPr>
          </a:p>
        </p:txBody>
      </p:sp>
      <p:sp>
        <p:nvSpPr>
          <p:cNvPr id="13" name="正方形/長方形 19"/>
          <p:cNvSpPr txBox="1">
            <a:spLocks noChangeArrowheads="1"/>
          </p:cNvSpPr>
          <p:nvPr/>
        </p:nvSpPr>
        <p:spPr bwMode="auto">
          <a:xfrm>
            <a:off x="14393037" y="-24350"/>
            <a:ext cx="3033504"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１８</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
        <p:nvSpPr>
          <p:cNvPr id="3" name="正方形/長方形 2"/>
          <p:cNvSpPr/>
          <p:nvPr/>
        </p:nvSpPr>
        <p:spPr>
          <a:xfrm>
            <a:off x="1643062" y="2674849"/>
            <a:ext cx="8125942" cy="600164"/>
          </a:xfrm>
          <a:prstGeom prst="rect">
            <a:avLst/>
          </a:prstGeom>
        </p:spPr>
        <p:txBody>
          <a:bodyPr wrap="none">
            <a:spAutoFit/>
          </a:bodyPr>
          <a:lstStyle/>
          <a:p>
            <a:r>
              <a:rPr lang="ja-JP" altLang="en-US" sz="3300" dirty="0">
                <a:solidFill>
                  <a:srgbClr val="00B0F0"/>
                </a:solidFill>
              </a:rPr>
              <a:t>（</a:t>
            </a:r>
            <a:r>
              <a:rPr lang="en-US" altLang="ja-JP" sz="3300" dirty="0">
                <a:solidFill>
                  <a:srgbClr val="00B0F0"/>
                </a:solidFill>
              </a:rPr>
              <a:t>2</a:t>
            </a:r>
            <a:r>
              <a:rPr lang="ja-JP" altLang="en-US" sz="3300" dirty="0">
                <a:solidFill>
                  <a:srgbClr val="00B0F0"/>
                </a:solidFill>
              </a:rPr>
              <a:t>）　生産現場における職長の総合的な役割</a:t>
            </a:r>
          </a:p>
        </p:txBody>
      </p:sp>
      <p:sp>
        <p:nvSpPr>
          <p:cNvPr id="11"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51EB5983-E221-4036-93FB-AF663FBB56D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13</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14" name="スライド番号プレースホルダー 3"/>
          <p:cNvSpPr txBox="1">
            <a:spLocks/>
          </p:cNvSpPr>
          <p:nvPr/>
        </p:nvSpPr>
        <p:spPr bwMode="auto">
          <a:xfrm>
            <a:off x="10151271" y="8883256"/>
            <a:ext cx="460772" cy="25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1630" rIns="0" bIns="81630" anchor="ctr"/>
          <a:lstStyle>
            <a:lvl1pPr>
              <a:lnSpc>
                <a:spcPct val="90000"/>
              </a:lnSpc>
              <a:spcBef>
                <a:spcPts val="4288"/>
              </a:spcBef>
              <a:buFont typeface="Wingdings" pitchFamily="2" charset="2"/>
              <a:buChar char="§"/>
              <a:defRPr kumimoji="1" sz="4800">
                <a:solidFill>
                  <a:schemeClr val="tx1"/>
                </a:solidFill>
                <a:latin typeface="Meiryo UI" pitchFamily="50" charset="-128"/>
                <a:ea typeface="Meiryo UI" pitchFamily="50" charset="-128"/>
                <a:cs typeface="Meiryo UI" pitchFamily="50" charset="-128"/>
              </a:defRPr>
            </a:lvl1pPr>
            <a:lvl2pPr marL="742950" indent="-285750">
              <a:lnSpc>
                <a:spcPct val="90000"/>
              </a:lnSpc>
              <a:spcBef>
                <a:spcPts val="1425"/>
              </a:spcBef>
              <a:buFont typeface="Wingdings" pitchFamily="2" charset="2"/>
              <a:buChar char="§"/>
              <a:defRPr kumimoji="1" sz="3800">
                <a:solidFill>
                  <a:schemeClr val="tx1"/>
                </a:solidFill>
                <a:latin typeface="Meiryo UI" pitchFamily="50" charset="-128"/>
                <a:ea typeface="Meiryo UI" pitchFamily="50" charset="-128"/>
                <a:cs typeface="Meiryo UI" pitchFamily="50" charset="-128"/>
              </a:defRPr>
            </a:lvl2pPr>
            <a:lvl3pPr marL="1143000" indent="-228600">
              <a:lnSpc>
                <a:spcPct val="90000"/>
              </a:lnSpc>
              <a:spcBef>
                <a:spcPts val="1425"/>
              </a:spcBef>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3pPr>
            <a:lvl4pPr marL="1600200" indent="-228600">
              <a:lnSpc>
                <a:spcPct val="90000"/>
              </a:lnSpc>
              <a:spcBef>
                <a:spcPts val="1425"/>
              </a:spcBef>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4pPr>
            <a:lvl5pPr marL="2057400" indent="-228600">
              <a:lnSpc>
                <a:spcPct val="90000"/>
              </a:lnSpc>
              <a:spcBef>
                <a:spcPts val="1425"/>
              </a:spcBef>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5pPr>
            <a:lvl6pPr marL="2514600" indent="-228600" defTabSz="2435225" fontAlgn="base">
              <a:lnSpc>
                <a:spcPct val="90000"/>
              </a:lnSpc>
              <a:spcBef>
                <a:spcPts val="1425"/>
              </a:spcBef>
              <a:spcAft>
                <a:spcPct val="0"/>
              </a:spcAft>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6pPr>
            <a:lvl7pPr marL="2971800" indent="-228600" defTabSz="2435225" fontAlgn="base">
              <a:lnSpc>
                <a:spcPct val="90000"/>
              </a:lnSpc>
              <a:spcBef>
                <a:spcPts val="1425"/>
              </a:spcBef>
              <a:spcAft>
                <a:spcPct val="0"/>
              </a:spcAft>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7pPr>
            <a:lvl8pPr marL="3429000" indent="-228600" defTabSz="2435225" fontAlgn="base">
              <a:lnSpc>
                <a:spcPct val="90000"/>
              </a:lnSpc>
              <a:spcBef>
                <a:spcPts val="1425"/>
              </a:spcBef>
              <a:spcAft>
                <a:spcPct val="0"/>
              </a:spcAft>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8pPr>
            <a:lvl9pPr marL="3886200" indent="-228600" defTabSz="2435225" fontAlgn="base">
              <a:lnSpc>
                <a:spcPct val="90000"/>
              </a:lnSpc>
              <a:spcBef>
                <a:spcPts val="1425"/>
              </a:spcBef>
              <a:spcAft>
                <a:spcPct val="0"/>
              </a:spcAft>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9pPr>
          </a:lstStyle>
          <a:p>
            <a:pPr algn="r" eaLnBrk="1" hangingPunct="1">
              <a:lnSpc>
                <a:spcPct val="100000"/>
              </a:lnSpc>
              <a:spcBef>
                <a:spcPct val="0"/>
              </a:spcBef>
              <a:buFontTx/>
              <a:buNone/>
            </a:pPr>
            <a:endParaRPr lang="en-US" altLang="ja-JP" sz="1050">
              <a:latin typeface="Arial" pitchFamily="34" charset="0"/>
              <a:ea typeface="ＭＳ Ｐゴシック" pitchFamily="50" charset="-128"/>
              <a:cs typeface="ヒラギノ角ゴ ProN W3"/>
            </a:endParaRPr>
          </a:p>
        </p:txBody>
      </p:sp>
      <p:sp>
        <p:nvSpPr>
          <p:cNvPr id="15" name="（１）職長は、職場の「キーパーソン」…"/>
          <p:cNvSpPr txBox="1">
            <a:spLocks noChangeArrowheads="1"/>
          </p:cNvSpPr>
          <p:nvPr/>
        </p:nvSpPr>
        <p:spPr bwMode="auto">
          <a:xfrm>
            <a:off x="1643861" y="3241359"/>
            <a:ext cx="12603430" cy="680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eaLnBrk="1">
              <a:lnSpc>
                <a:spcPts val="4350"/>
              </a:lnSpc>
            </a:pPr>
            <a:endParaRPr lang="en-US" altLang="ja-JP" sz="3600" dirty="0">
              <a:solidFill>
                <a:srgbClr val="000000"/>
              </a:solidFill>
              <a:latin typeface="HG丸ｺﾞｼｯｸM-PRO" pitchFamily="50" charset="-128"/>
              <a:ea typeface="HG丸ｺﾞｼｯｸM-PRO" pitchFamily="50" charset="-128"/>
              <a:sym typeface="HG丸ｺﾞｼｯｸM-PRO" pitchFamily="50" charset="-128"/>
            </a:endParaRPr>
          </a:p>
          <a:p>
            <a:pPr eaLnBrk="1">
              <a:lnSpc>
                <a:spcPts val="4350"/>
              </a:lnSpc>
            </a:pPr>
            <a:r>
              <a:rPr lang="ja-JP" altLang="ja-JP" sz="3600" dirty="0">
                <a:solidFill>
                  <a:srgbClr val="000000"/>
                </a:solidFill>
                <a:latin typeface="HG丸ｺﾞｼｯｸM-PRO" pitchFamily="50" charset="-128"/>
                <a:ea typeface="HG丸ｺﾞｼｯｸM-PRO" pitchFamily="50" charset="-128"/>
                <a:sym typeface="HG丸ｺﾞｼｯｸM-PRO" pitchFamily="50" charset="-128"/>
              </a:rPr>
              <a:t>　</a:t>
            </a:r>
            <a:r>
              <a:rPr lang="ja-JP" altLang="en-US" sz="3600" dirty="0">
                <a:solidFill>
                  <a:srgbClr val="000000"/>
                </a:solidFill>
                <a:latin typeface="HG丸ｺﾞｼｯｸM-PRO" pitchFamily="50" charset="-128"/>
                <a:ea typeface="HG丸ｺﾞｼｯｸM-PRO" pitchFamily="50" charset="-128"/>
                <a:sym typeface="HG丸ｺﾞｼｯｸM-PRO" pitchFamily="50" charset="-128"/>
              </a:rPr>
              <a:t>   </a:t>
            </a:r>
            <a:r>
              <a:rPr lang="ja-JP" altLang="ja-JP" sz="3600" dirty="0">
                <a:solidFill>
                  <a:srgbClr val="000000"/>
                </a:solidFill>
                <a:latin typeface="HG丸ｺﾞｼｯｸM-PRO" pitchFamily="50" charset="-128"/>
                <a:ea typeface="HG丸ｺﾞｼｯｸM-PRO" pitchFamily="50" charset="-128"/>
                <a:sym typeface="HG丸ｺﾞｼｯｸM-PRO" pitchFamily="50" charset="-128"/>
              </a:rPr>
              <a:t>※　職長の立場より期待される役割・機能は下記の３点</a:t>
            </a:r>
          </a:p>
          <a:p>
            <a:pPr eaLnBrk="1">
              <a:lnSpc>
                <a:spcPts val="4350"/>
              </a:lnSpc>
            </a:pPr>
            <a:r>
              <a:rPr lang="ja-JP" altLang="ja-JP" sz="3600" dirty="0">
                <a:solidFill>
                  <a:srgbClr val="000000"/>
                </a:solidFill>
                <a:latin typeface="HG丸ｺﾞｼｯｸM-PRO" pitchFamily="50" charset="-128"/>
                <a:ea typeface="HG丸ｺﾞｼｯｸM-PRO" pitchFamily="50" charset="-128"/>
                <a:sym typeface="HG丸ｺﾞｼｯｸM-PRO" pitchFamily="50" charset="-128"/>
              </a:rPr>
              <a:t>　　</a:t>
            </a:r>
            <a:r>
              <a:rPr lang="ja-JP" altLang="ja-JP" sz="3600" b="1" dirty="0">
                <a:solidFill>
                  <a:srgbClr val="000000"/>
                </a:solidFill>
                <a:latin typeface="HG丸ｺﾞｼｯｸM-PRO" pitchFamily="50" charset="-128"/>
                <a:ea typeface="HG丸ｺﾞｼｯｸM-PRO" pitchFamily="50" charset="-128"/>
                <a:sym typeface="HG丸ｺﾞｼｯｸM-PRO" pitchFamily="50" charset="-128"/>
              </a:rPr>
              <a:t>①先取りの安全衛生管理</a:t>
            </a:r>
            <a:r>
              <a:rPr lang="ja-JP" altLang="en-US" sz="3600" b="1" dirty="0">
                <a:solidFill>
                  <a:srgbClr val="000000"/>
                </a:solidFill>
                <a:latin typeface="HG丸ｺﾞｼｯｸM-PRO" pitchFamily="50" charset="-128"/>
                <a:ea typeface="HG丸ｺﾞｼｯｸM-PRO" pitchFamily="50" charset="-128"/>
                <a:sym typeface="HG丸ｺﾞｼｯｸM-PRO" pitchFamily="50" charset="-128"/>
              </a:rPr>
              <a:t>について</a:t>
            </a:r>
            <a:endParaRPr lang="ja-JP" altLang="ja-JP" sz="3600" b="1" dirty="0">
              <a:solidFill>
                <a:srgbClr val="000000"/>
              </a:solidFill>
              <a:latin typeface="HG丸ｺﾞｼｯｸM-PRO" pitchFamily="50" charset="-128"/>
              <a:ea typeface="HG丸ｺﾞｼｯｸM-PRO" pitchFamily="50" charset="-128"/>
              <a:sym typeface="HG丸ｺﾞｼｯｸM-PRO" pitchFamily="50" charset="-128"/>
            </a:endParaRPr>
          </a:p>
          <a:p>
            <a:pPr eaLnBrk="1">
              <a:lnSpc>
                <a:spcPts val="4350"/>
              </a:lnSpc>
            </a:pPr>
            <a:r>
              <a:rPr lang="ja-JP" altLang="ja-JP" sz="3600" dirty="0">
                <a:solidFill>
                  <a:srgbClr val="000000"/>
                </a:solidFill>
                <a:latin typeface="HG丸ｺﾞｼｯｸM-PRO" pitchFamily="50" charset="-128"/>
                <a:ea typeface="HG丸ｺﾞｼｯｸM-PRO" pitchFamily="50" charset="-128"/>
                <a:sym typeface="HG丸ｺﾞｼｯｸM-PRO" pitchFamily="50" charset="-128"/>
              </a:rPr>
              <a:t>　</a:t>
            </a:r>
            <a:r>
              <a:rPr lang="ja-JP" altLang="ja-JP" sz="3000" dirty="0">
                <a:solidFill>
                  <a:srgbClr val="000000"/>
                </a:solidFill>
                <a:latin typeface="HG丸ｺﾞｼｯｸM-PRO" pitchFamily="50" charset="-128"/>
                <a:ea typeface="HG丸ｺﾞｼｯｸM-PRO" pitchFamily="50" charset="-128"/>
                <a:sym typeface="HG丸ｺﾞｼｯｸM-PRO" pitchFamily="50" charset="-128"/>
              </a:rPr>
              <a:t>　　（現場を見る力をつけ、先取りの安全衛生）</a:t>
            </a:r>
          </a:p>
          <a:p>
            <a:pPr eaLnBrk="1">
              <a:lnSpc>
                <a:spcPts val="4500"/>
              </a:lnSpc>
            </a:pPr>
            <a:endParaRPr lang="ja-JP" altLang="ja-JP" sz="3000" dirty="0">
              <a:solidFill>
                <a:srgbClr val="000000"/>
              </a:solidFill>
              <a:latin typeface="HG丸ｺﾞｼｯｸM-PRO" pitchFamily="50" charset="-128"/>
              <a:ea typeface="HG丸ｺﾞｼｯｸM-PRO" pitchFamily="50" charset="-128"/>
              <a:sym typeface="HG丸ｺﾞｼｯｸM-PRO" pitchFamily="50" charset="-128"/>
            </a:endParaRPr>
          </a:p>
          <a:p>
            <a:pPr eaLnBrk="1">
              <a:lnSpc>
                <a:spcPts val="3900"/>
              </a:lnSpc>
            </a:pPr>
            <a:r>
              <a:rPr lang="ja-JP" altLang="ja-JP" sz="3600" dirty="0">
                <a:solidFill>
                  <a:srgbClr val="000000"/>
                </a:solidFill>
                <a:latin typeface="HG丸ｺﾞｼｯｸM-PRO" pitchFamily="50" charset="-128"/>
                <a:ea typeface="HG丸ｺﾞｼｯｸM-PRO" pitchFamily="50" charset="-128"/>
                <a:sym typeface="HG丸ｺﾞｼｯｸM-PRO" pitchFamily="50" charset="-128"/>
              </a:rPr>
              <a:t>　　</a:t>
            </a:r>
            <a:endParaRPr lang="en-US" altLang="ja-JP" sz="3600" dirty="0">
              <a:solidFill>
                <a:srgbClr val="000000"/>
              </a:solidFill>
              <a:latin typeface="HG丸ｺﾞｼｯｸM-PRO" pitchFamily="50" charset="-128"/>
              <a:ea typeface="HG丸ｺﾞｼｯｸM-PRO" pitchFamily="50" charset="-128"/>
              <a:sym typeface="HG丸ｺﾞｼｯｸM-PRO" pitchFamily="50" charset="-128"/>
            </a:endParaRPr>
          </a:p>
          <a:p>
            <a:pPr eaLnBrk="1">
              <a:lnSpc>
                <a:spcPts val="3900"/>
              </a:lnSpc>
            </a:pPr>
            <a:r>
              <a:rPr lang="ja-JP" altLang="en-US" sz="3600" b="1" dirty="0">
                <a:solidFill>
                  <a:srgbClr val="000000"/>
                </a:solidFill>
                <a:latin typeface="HG丸ｺﾞｼｯｸM-PRO" pitchFamily="50" charset="-128"/>
                <a:ea typeface="HG丸ｺﾞｼｯｸM-PRO" pitchFamily="50" charset="-128"/>
                <a:sym typeface="HG丸ｺﾞｼｯｸM-PRO" pitchFamily="50" charset="-128"/>
              </a:rPr>
              <a:t>      </a:t>
            </a:r>
            <a:r>
              <a:rPr lang="ja-JP" altLang="ja-JP" sz="3600" b="1" dirty="0">
                <a:solidFill>
                  <a:srgbClr val="000000"/>
                </a:solidFill>
                <a:latin typeface="HG丸ｺﾞｼｯｸM-PRO" pitchFamily="50" charset="-128"/>
                <a:ea typeface="HG丸ｺﾞｼｯｸM-PRO" pitchFamily="50" charset="-128"/>
                <a:sym typeface="HG丸ｺﾞｼｯｸM-PRO" pitchFamily="50" charset="-128"/>
              </a:rPr>
              <a:t>②情報管理</a:t>
            </a:r>
            <a:r>
              <a:rPr lang="ja-JP" altLang="en-US" sz="3600" b="1" dirty="0">
                <a:solidFill>
                  <a:srgbClr val="000000"/>
                </a:solidFill>
                <a:latin typeface="HG丸ｺﾞｼｯｸM-PRO" pitchFamily="50" charset="-128"/>
                <a:ea typeface="HG丸ｺﾞｼｯｸM-PRO" pitchFamily="50" charset="-128"/>
                <a:sym typeface="HG丸ｺﾞｼｯｸM-PRO" pitchFamily="50" charset="-128"/>
              </a:rPr>
              <a:t>について</a:t>
            </a:r>
            <a:endParaRPr lang="ja-JP" altLang="ja-JP" sz="3600" b="1" dirty="0">
              <a:solidFill>
                <a:srgbClr val="000000"/>
              </a:solidFill>
              <a:latin typeface="HG丸ｺﾞｼｯｸM-PRO" pitchFamily="50" charset="-128"/>
              <a:ea typeface="HG丸ｺﾞｼｯｸM-PRO" pitchFamily="50" charset="-128"/>
              <a:sym typeface="HG丸ｺﾞｼｯｸM-PRO" pitchFamily="50" charset="-128"/>
            </a:endParaRPr>
          </a:p>
          <a:p>
            <a:pPr eaLnBrk="1">
              <a:lnSpc>
                <a:spcPts val="3750"/>
              </a:lnSpc>
            </a:pPr>
            <a:r>
              <a:rPr lang="ja-JP" altLang="ja-JP" sz="3000" dirty="0">
                <a:solidFill>
                  <a:srgbClr val="000000"/>
                </a:solidFill>
                <a:latin typeface="HG丸ｺﾞｼｯｸM-PRO" pitchFamily="50" charset="-128"/>
                <a:ea typeface="HG丸ｺﾞｼｯｸM-PRO" pitchFamily="50" charset="-128"/>
                <a:sym typeface="HG丸ｺﾞｼｯｸM-PRO" pitchFamily="50" charset="-128"/>
              </a:rPr>
              <a:t>　　　（情報管理の</a:t>
            </a:r>
            <a:r>
              <a:rPr lang="ja-JP" altLang="ja-JP" sz="3000" b="1" dirty="0">
                <a:solidFill>
                  <a:srgbClr val="FF0000"/>
                </a:solidFill>
                <a:latin typeface="HG丸ｺﾞｼｯｸM-PRO" pitchFamily="50" charset="-128"/>
                <a:ea typeface="HG丸ｺﾞｼｯｸM-PRO" pitchFamily="50" charset="-128"/>
                <a:sym typeface="HG丸ｺﾞｼｯｸM-PRO" pitchFamily="50" charset="-128"/>
              </a:rPr>
              <a:t>要</a:t>
            </a:r>
            <a:r>
              <a:rPr lang="ja-JP" altLang="ja-JP" sz="3000" dirty="0">
                <a:solidFill>
                  <a:srgbClr val="000000"/>
                </a:solidFill>
                <a:latin typeface="HG丸ｺﾞｼｯｸM-PRO" pitchFamily="50" charset="-128"/>
                <a:ea typeface="HG丸ｺﾞｼｯｸM-PRO" pitchFamily="50" charset="-128"/>
                <a:sym typeface="HG丸ｺﾞｼｯｸM-PRO" pitchFamily="50" charset="-128"/>
              </a:rPr>
              <a:t>であり、正確・確実な情報の伝達）</a:t>
            </a:r>
          </a:p>
          <a:p>
            <a:pPr eaLnBrk="1">
              <a:lnSpc>
                <a:spcPts val="4500"/>
              </a:lnSpc>
              <a:spcBef>
                <a:spcPts val="1800"/>
              </a:spcBef>
            </a:pPr>
            <a:endParaRPr lang="ja-JP" altLang="ja-JP" sz="3600" dirty="0">
              <a:solidFill>
                <a:srgbClr val="000000"/>
              </a:solidFill>
              <a:latin typeface="HG丸ｺﾞｼｯｸM-PRO" pitchFamily="50" charset="-128"/>
              <a:ea typeface="HG丸ｺﾞｼｯｸM-PRO" pitchFamily="50" charset="-128"/>
              <a:sym typeface="HG丸ｺﾞｼｯｸM-PRO" pitchFamily="50" charset="-128"/>
            </a:endParaRPr>
          </a:p>
          <a:p>
            <a:pPr eaLnBrk="1">
              <a:lnSpc>
                <a:spcPts val="4500"/>
              </a:lnSpc>
              <a:spcBef>
                <a:spcPts val="3600"/>
              </a:spcBef>
            </a:pPr>
            <a:r>
              <a:rPr lang="ja-JP" altLang="ja-JP" sz="3600" dirty="0">
                <a:solidFill>
                  <a:srgbClr val="000000"/>
                </a:solidFill>
                <a:latin typeface="HG丸ｺﾞｼｯｸM-PRO" pitchFamily="50" charset="-128"/>
                <a:ea typeface="HG丸ｺﾞｼｯｸM-PRO" pitchFamily="50" charset="-128"/>
                <a:sym typeface="HG丸ｺﾞｼｯｸM-PRO" pitchFamily="50" charset="-128"/>
              </a:rPr>
              <a:t>　　</a:t>
            </a:r>
            <a:r>
              <a:rPr lang="ja-JP" altLang="ja-JP" sz="3600" b="1" dirty="0">
                <a:solidFill>
                  <a:srgbClr val="000000"/>
                </a:solidFill>
                <a:latin typeface="HG丸ｺﾞｼｯｸM-PRO" pitchFamily="50" charset="-128"/>
                <a:ea typeface="HG丸ｺﾞｼｯｸM-PRO" pitchFamily="50" charset="-128"/>
                <a:sym typeface="HG丸ｺﾞｼｯｸM-PRO" pitchFamily="50" charset="-128"/>
              </a:rPr>
              <a:t>③部下の育成</a:t>
            </a:r>
            <a:r>
              <a:rPr lang="ja-JP" altLang="en-US" sz="3600" b="1" dirty="0">
                <a:solidFill>
                  <a:srgbClr val="000000"/>
                </a:solidFill>
                <a:latin typeface="HG丸ｺﾞｼｯｸM-PRO" pitchFamily="50" charset="-128"/>
                <a:ea typeface="HG丸ｺﾞｼｯｸM-PRO" pitchFamily="50" charset="-128"/>
                <a:sym typeface="HG丸ｺﾞｼｯｸM-PRO" pitchFamily="50" charset="-128"/>
              </a:rPr>
              <a:t>について</a:t>
            </a:r>
            <a:endParaRPr lang="ja-JP" altLang="ja-JP" sz="3600" b="1" dirty="0">
              <a:solidFill>
                <a:srgbClr val="000000"/>
              </a:solidFill>
              <a:latin typeface="HG丸ｺﾞｼｯｸM-PRO" pitchFamily="50" charset="-128"/>
              <a:ea typeface="HG丸ｺﾞｼｯｸM-PRO" pitchFamily="50" charset="-128"/>
              <a:sym typeface="HG丸ｺﾞｼｯｸM-PRO" pitchFamily="50" charset="-128"/>
            </a:endParaRPr>
          </a:p>
          <a:p>
            <a:pPr eaLnBrk="1">
              <a:lnSpc>
                <a:spcPts val="3900"/>
              </a:lnSpc>
            </a:pPr>
            <a:r>
              <a:rPr lang="ja-JP" altLang="ja-JP" sz="3000" dirty="0">
                <a:solidFill>
                  <a:srgbClr val="000000"/>
                </a:solidFill>
                <a:latin typeface="HG丸ｺﾞｼｯｸM-PRO" pitchFamily="50" charset="-128"/>
                <a:ea typeface="HG丸ｺﾞｼｯｸM-PRO" pitchFamily="50" charset="-128"/>
                <a:sym typeface="HG丸ｺﾞｼｯｸM-PRO" pitchFamily="50" charset="-128"/>
              </a:rPr>
              <a:t>　　　（知識、技能、態度教育による部下の育成）</a:t>
            </a:r>
          </a:p>
        </p:txBody>
      </p:sp>
      <p:pic>
        <p:nvPicPr>
          <p:cNvPr id="17" name="図 6" descr="図 6"/>
          <p:cNvPicPr>
            <a:picLocks noChangeAspect="1"/>
          </p:cNvPicPr>
          <p:nvPr/>
        </p:nvPicPr>
        <p:blipFill>
          <a:blip r:embed="rId3">
            <a:extLst/>
          </a:blip>
          <a:srcRect l="1101" t="1228" r="1651" b="1386"/>
          <a:stretch>
            <a:fillRect/>
          </a:stretch>
        </p:blipFill>
        <p:spPr>
          <a:xfrm>
            <a:off x="10832539" y="7506065"/>
            <a:ext cx="6345138" cy="3819008"/>
          </a:xfrm>
          <a:custGeom>
            <a:avLst/>
            <a:gdLst/>
            <a:ahLst/>
            <a:cxnLst>
              <a:cxn ang="0">
                <a:pos x="wd2" y="hd2"/>
              </a:cxn>
              <a:cxn ang="5400000">
                <a:pos x="wd2" y="hd2"/>
              </a:cxn>
              <a:cxn ang="10800000">
                <a:pos x="wd2" y="hd2"/>
              </a:cxn>
              <a:cxn ang="16200000">
                <a:pos x="wd2" y="hd2"/>
              </a:cxn>
            </a:cxnLst>
            <a:rect l="0" t="0" r="r" b="b"/>
            <a:pathLst>
              <a:path w="21599" h="21548" extrusionOk="0">
                <a:moveTo>
                  <a:pt x="19882" y="0"/>
                </a:moveTo>
                <a:cubicBezTo>
                  <a:pt x="19287" y="10"/>
                  <a:pt x="18870" y="672"/>
                  <a:pt x="18748" y="1836"/>
                </a:cubicBezTo>
                <a:cubicBezTo>
                  <a:pt x="18702" y="2274"/>
                  <a:pt x="18673" y="2704"/>
                  <a:pt x="18684" y="2792"/>
                </a:cubicBezTo>
                <a:cubicBezTo>
                  <a:pt x="18700" y="2918"/>
                  <a:pt x="18283" y="2967"/>
                  <a:pt x="16652" y="3033"/>
                </a:cubicBezTo>
                <a:cubicBezTo>
                  <a:pt x="15523" y="3079"/>
                  <a:pt x="14467" y="3133"/>
                  <a:pt x="14306" y="3154"/>
                </a:cubicBezTo>
                <a:lnTo>
                  <a:pt x="14013" y="3193"/>
                </a:lnTo>
                <a:lnTo>
                  <a:pt x="13993" y="6684"/>
                </a:lnTo>
                <a:cubicBezTo>
                  <a:pt x="13974" y="10119"/>
                  <a:pt x="13971" y="10179"/>
                  <a:pt x="13816" y="10317"/>
                </a:cubicBezTo>
                <a:cubicBezTo>
                  <a:pt x="13712" y="10409"/>
                  <a:pt x="13239" y="10451"/>
                  <a:pt x="12431" y="10438"/>
                </a:cubicBezTo>
                <a:cubicBezTo>
                  <a:pt x="11651" y="10426"/>
                  <a:pt x="11186" y="10464"/>
                  <a:pt x="11156" y="10544"/>
                </a:cubicBezTo>
                <a:cubicBezTo>
                  <a:pt x="11124" y="10629"/>
                  <a:pt x="11562" y="10670"/>
                  <a:pt x="12508" y="10670"/>
                </a:cubicBezTo>
                <a:lnTo>
                  <a:pt x="13907" y="10670"/>
                </a:lnTo>
                <a:lnTo>
                  <a:pt x="13978" y="10982"/>
                </a:lnTo>
                <a:cubicBezTo>
                  <a:pt x="14018" y="11157"/>
                  <a:pt x="14050" y="12727"/>
                  <a:pt x="14050" y="14548"/>
                </a:cubicBezTo>
                <a:cubicBezTo>
                  <a:pt x="14050" y="16337"/>
                  <a:pt x="14074" y="17844"/>
                  <a:pt x="14104" y="17895"/>
                </a:cubicBezTo>
                <a:cubicBezTo>
                  <a:pt x="14163" y="17993"/>
                  <a:pt x="15867" y="17908"/>
                  <a:pt x="15929" y="17804"/>
                </a:cubicBezTo>
                <a:cubicBezTo>
                  <a:pt x="15950" y="17770"/>
                  <a:pt x="16061" y="17788"/>
                  <a:pt x="16176" y="17843"/>
                </a:cubicBezTo>
                <a:cubicBezTo>
                  <a:pt x="16290" y="17897"/>
                  <a:pt x="16403" y="17911"/>
                  <a:pt x="16425" y="17875"/>
                </a:cubicBezTo>
                <a:cubicBezTo>
                  <a:pt x="16447" y="17838"/>
                  <a:pt x="16977" y="17819"/>
                  <a:pt x="17603" y="17833"/>
                </a:cubicBezTo>
                <a:cubicBezTo>
                  <a:pt x="18420" y="17850"/>
                  <a:pt x="18741" y="17819"/>
                  <a:pt x="18741" y="17718"/>
                </a:cubicBezTo>
                <a:cubicBezTo>
                  <a:pt x="18741" y="17615"/>
                  <a:pt x="18241" y="17597"/>
                  <a:pt x="16817" y="17648"/>
                </a:cubicBezTo>
                <a:cubicBezTo>
                  <a:pt x="15759" y="17686"/>
                  <a:pt x="14744" y="17731"/>
                  <a:pt x="14562" y="17749"/>
                </a:cubicBezTo>
                <a:lnTo>
                  <a:pt x="14233" y="17782"/>
                </a:lnTo>
                <a:lnTo>
                  <a:pt x="14233" y="16079"/>
                </a:lnTo>
                <a:lnTo>
                  <a:pt x="14233" y="14378"/>
                </a:lnTo>
                <a:lnTo>
                  <a:pt x="14984" y="14343"/>
                </a:lnTo>
                <a:cubicBezTo>
                  <a:pt x="15397" y="14324"/>
                  <a:pt x="15736" y="14257"/>
                  <a:pt x="15736" y="14195"/>
                </a:cubicBezTo>
                <a:cubicBezTo>
                  <a:pt x="15736" y="14133"/>
                  <a:pt x="15397" y="14066"/>
                  <a:pt x="14984" y="14047"/>
                </a:cubicBezTo>
                <a:lnTo>
                  <a:pt x="14233" y="14014"/>
                </a:lnTo>
                <a:lnTo>
                  <a:pt x="14212" y="12408"/>
                </a:lnTo>
                <a:cubicBezTo>
                  <a:pt x="14193" y="10937"/>
                  <a:pt x="14204" y="10793"/>
                  <a:pt x="14331" y="10680"/>
                </a:cubicBezTo>
                <a:cubicBezTo>
                  <a:pt x="14408" y="10612"/>
                  <a:pt x="14489" y="10588"/>
                  <a:pt x="14513" y="10628"/>
                </a:cubicBezTo>
                <a:cubicBezTo>
                  <a:pt x="14536" y="10667"/>
                  <a:pt x="14616" y="10659"/>
                  <a:pt x="14688" y="10609"/>
                </a:cubicBezTo>
                <a:cubicBezTo>
                  <a:pt x="14760" y="10560"/>
                  <a:pt x="15698" y="10530"/>
                  <a:pt x="16772" y="10542"/>
                </a:cubicBezTo>
                <a:cubicBezTo>
                  <a:pt x="18178" y="10558"/>
                  <a:pt x="18741" y="10525"/>
                  <a:pt x="18779" y="10425"/>
                </a:cubicBezTo>
                <a:cubicBezTo>
                  <a:pt x="18817" y="10320"/>
                  <a:pt x="18249" y="10293"/>
                  <a:pt x="16531" y="10317"/>
                </a:cubicBezTo>
                <a:lnTo>
                  <a:pt x="14233" y="10351"/>
                </a:lnTo>
                <a:lnTo>
                  <a:pt x="14233" y="8717"/>
                </a:lnTo>
                <a:lnTo>
                  <a:pt x="14233" y="7084"/>
                </a:lnTo>
                <a:lnTo>
                  <a:pt x="14947" y="7049"/>
                </a:lnTo>
                <a:cubicBezTo>
                  <a:pt x="15867" y="7004"/>
                  <a:pt x="15890" y="6780"/>
                  <a:pt x="14975" y="6780"/>
                </a:cubicBezTo>
                <a:cubicBezTo>
                  <a:pt x="14260" y="6780"/>
                  <a:pt x="14152" y="6710"/>
                  <a:pt x="14132" y="6233"/>
                </a:cubicBezTo>
                <a:cubicBezTo>
                  <a:pt x="14105" y="5614"/>
                  <a:pt x="14130" y="3576"/>
                  <a:pt x="14165" y="3482"/>
                </a:cubicBezTo>
                <a:cubicBezTo>
                  <a:pt x="14187" y="3424"/>
                  <a:pt x="14560" y="3376"/>
                  <a:pt x="14994" y="3376"/>
                </a:cubicBezTo>
                <a:cubicBezTo>
                  <a:pt x="15428" y="3376"/>
                  <a:pt x="15805" y="3340"/>
                  <a:pt x="15831" y="3297"/>
                </a:cubicBezTo>
                <a:cubicBezTo>
                  <a:pt x="15857" y="3254"/>
                  <a:pt x="16492" y="3231"/>
                  <a:pt x="17241" y="3245"/>
                </a:cubicBezTo>
                <a:cubicBezTo>
                  <a:pt x="18202" y="3262"/>
                  <a:pt x="18635" y="3227"/>
                  <a:pt x="18709" y="3126"/>
                </a:cubicBezTo>
                <a:cubicBezTo>
                  <a:pt x="18790" y="3013"/>
                  <a:pt x="18856" y="3028"/>
                  <a:pt x="19010" y="3195"/>
                </a:cubicBezTo>
                <a:lnTo>
                  <a:pt x="19206" y="3408"/>
                </a:lnTo>
                <a:lnTo>
                  <a:pt x="18980" y="3727"/>
                </a:lnTo>
                <a:cubicBezTo>
                  <a:pt x="18639" y="4207"/>
                  <a:pt x="18474" y="4888"/>
                  <a:pt x="18513" y="5658"/>
                </a:cubicBezTo>
                <a:cubicBezTo>
                  <a:pt x="18519" y="5779"/>
                  <a:pt x="18817" y="5805"/>
                  <a:pt x="19859" y="5779"/>
                </a:cubicBezTo>
                <a:lnTo>
                  <a:pt x="21196" y="5746"/>
                </a:lnTo>
                <a:lnTo>
                  <a:pt x="21220" y="5334"/>
                </a:lnTo>
                <a:cubicBezTo>
                  <a:pt x="21257" y="4704"/>
                  <a:pt x="21174" y="4338"/>
                  <a:pt x="20897" y="3905"/>
                </a:cubicBezTo>
                <a:lnTo>
                  <a:pt x="20644" y="3510"/>
                </a:lnTo>
                <a:lnTo>
                  <a:pt x="20902" y="3082"/>
                </a:lnTo>
                <a:cubicBezTo>
                  <a:pt x="21186" y="2611"/>
                  <a:pt x="21204" y="2452"/>
                  <a:pt x="21048" y="1735"/>
                </a:cubicBezTo>
                <a:cubicBezTo>
                  <a:pt x="20990" y="1468"/>
                  <a:pt x="20941" y="1158"/>
                  <a:pt x="20941" y="1048"/>
                </a:cubicBezTo>
                <a:cubicBezTo>
                  <a:pt x="20939" y="728"/>
                  <a:pt x="20467" y="125"/>
                  <a:pt x="20147" y="36"/>
                </a:cubicBezTo>
                <a:cubicBezTo>
                  <a:pt x="20056" y="10"/>
                  <a:pt x="19967" y="-1"/>
                  <a:pt x="19882" y="0"/>
                </a:cubicBezTo>
                <a:close/>
                <a:moveTo>
                  <a:pt x="16811" y="3925"/>
                </a:moveTo>
                <a:cubicBezTo>
                  <a:pt x="16682" y="3902"/>
                  <a:pt x="16467" y="4132"/>
                  <a:pt x="16325" y="4461"/>
                </a:cubicBezTo>
                <a:cubicBezTo>
                  <a:pt x="16211" y="4728"/>
                  <a:pt x="16105" y="4834"/>
                  <a:pt x="15958" y="4834"/>
                </a:cubicBezTo>
                <a:cubicBezTo>
                  <a:pt x="15673" y="4834"/>
                  <a:pt x="15600" y="5187"/>
                  <a:pt x="15822" y="5485"/>
                </a:cubicBezTo>
                <a:cubicBezTo>
                  <a:pt x="15928" y="5628"/>
                  <a:pt x="15983" y="5815"/>
                  <a:pt x="15969" y="5991"/>
                </a:cubicBezTo>
                <a:cubicBezTo>
                  <a:pt x="15955" y="6169"/>
                  <a:pt x="16033" y="6432"/>
                  <a:pt x="16186" y="6720"/>
                </a:cubicBezTo>
                <a:cubicBezTo>
                  <a:pt x="16415" y="7154"/>
                  <a:pt x="16419" y="7179"/>
                  <a:pt x="16286" y="7341"/>
                </a:cubicBezTo>
                <a:cubicBezTo>
                  <a:pt x="16210" y="7434"/>
                  <a:pt x="16124" y="7509"/>
                  <a:pt x="16096" y="7509"/>
                </a:cubicBezTo>
                <a:cubicBezTo>
                  <a:pt x="16069" y="7509"/>
                  <a:pt x="15976" y="7779"/>
                  <a:pt x="15891" y="8109"/>
                </a:cubicBezTo>
                <a:cubicBezTo>
                  <a:pt x="15737" y="8700"/>
                  <a:pt x="15689" y="9336"/>
                  <a:pt x="15784" y="9494"/>
                </a:cubicBezTo>
                <a:cubicBezTo>
                  <a:pt x="15865" y="9628"/>
                  <a:pt x="17628" y="9589"/>
                  <a:pt x="17679" y="9452"/>
                </a:cubicBezTo>
                <a:cubicBezTo>
                  <a:pt x="17704" y="9384"/>
                  <a:pt x="17762" y="9368"/>
                  <a:pt x="17809" y="9415"/>
                </a:cubicBezTo>
                <a:cubicBezTo>
                  <a:pt x="17893" y="9502"/>
                  <a:pt x="18457" y="9476"/>
                  <a:pt x="18514" y="9383"/>
                </a:cubicBezTo>
                <a:cubicBezTo>
                  <a:pt x="18531" y="9356"/>
                  <a:pt x="18503" y="9029"/>
                  <a:pt x="18452" y="8654"/>
                </a:cubicBezTo>
                <a:cubicBezTo>
                  <a:pt x="18381" y="8123"/>
                  <a:pt x="18295" y="7866"/>
                  <a:pt x="18058" y="7486"/>
                </a:cubicBezTo>
                <a:lnTo>
                  <a:pt x="17755" y="6999"/>
                </a:lnTo>
                <a:lnTo>
                  <a:pt x="17955" y="6757"/>
                </a:lnTo>
                <a:cubicBezTo>
                  <a:pt x="18157" y="6512"/>
                  <a:pt x="18226" y="5982"/>
                  <a:pt x="18088" y="5741"/>
                </a:cubicBezTo>
                <a:cubicBezTo>
                  <a:pt x="18051" y="5677"/>
                  <a:pt x="18005" y="5413"/>
                  <a:pt x="17985" y="5153"/>
                </a:cubicBezTo>
                <a:cubicBezTo>
                  <a:pt x="17932" y="4476"/>
                  <a:pt x="17658" y="4060"/>
                  <a:pt x="17247" y="4033"/>
                </a:cubicBezTo>
                <a:cubicBezTo>
                  <a:pt x="17068" y="4021"/>
                  <a:pt x="16893" y="3984"/>
                  <a:pt x="16859" y="3950"/>
                </a:cubicBezTo>
                <a:cubicBezTo>
                  <a:pt x="16845" y="3936"/>
                  <a:pt x="16829" y="3929"/>
                  <a:pt x="16811" y="3925"/>
                </a:cubicBezTo>
                <a:close/>
                <a:moveTo>
                  <a:pt x="9283" y="4960"/>
                </a:moveTo>
                <a:cubicBezTo>
                  <a:pt x="8953" y="4918"/>
                  <a:pt x="8570" y="5090"/>
                  <a:pt x="8136" y="5475"/>
                </a:cubicBezTo>
                <a:cubicBezTo>
                  <a:pt x="7720" y="5845"/>
                  <a:pt x="7477" y="6684"/>
                  <a:pt x="7519" y="7607"/>
                </a:cubicBezTo>
                <a:cubicBezTo>
                  <a:pt x="7529" y="7827"/>
                  <a:pt x="7485" y="8140"/>
                  <a:pt x="7421" y="8302"/>
                </a:cubicBezTo>
                <a:cubicBezTo>
                  <a:pt x="7238" y="8765"/>
                  <a:pt x="7276" y="9167"/>
                  <a:pt x="7530" y="9479"/>
                </a:cubicBezTo>
                <a:cubicBezTo>
                  <a:pt x="7901" y="9934"/>
                  <a:pt x="8072" y="10783"/>
                  <a:pt x="7796" y="10796"/>
                </a:cubicBezTo>
                <a:cubicBezTo>
                  <a:pt x="7748" y="10798"/>
                  <a:pt x="7643" y="10894"/>
                  <a:pt x="7562" y="11009"/>
                </a:cubicBezTo>
                <a:cubicBezTo>
                  <a:pt x="7066" y="11714"/>
                  <a:pt x="6793" y="12759"/>
                  <a:pt x="6793" y="13943"/>
                </a:cubicBezTo>
                <a:lnTo>
                  <a:pt x="6793" y="14564"/>
                </a:lnTo>
                <a:lnTo>
                  <a:pt x="9083" y="14531"/>
                </a:lnTo>
                <a:lnTo>
                  <a:pt x="11374" y="14499"/>
                </a:lnTo>
                <a:lnTo>
                  <a:pt x="11364" y="13708"/>
                </a:lnTo>
                <a:cubicBezTo>
                  <a:pt x="11358" y="13250"/>
                  <a:pt x="11299" y="12710"/>
                  <a:pt x="11224" y="12430"/>
                </a:cubicBezTo>
                <a:cubicBezTo>
                  <a:pt x="11153" y="12164"/>
                  <a:pt x="11101" y="11901"/>
                  <a:pt x="11108" y="11845"/>
                </a:cubicBezTo>
                <a:cubicBezTo>
                  <a:pt x="11129" y="11686"/>
                  <a:pt x="10751" y="10996"/>
                  <a:pt x="10510" y="10754"/>
                </a:cubicBezTo>
                <a:cubicBezTo>
                  <a:pt x="10347" y="10589"/>
                  <a:pt x="10313" y="10497"/>
                  <a:pt x="10375" y="10394"/>
                </a:cubicBezTo>
                <a:cubicBezTo>
                  <a:pt x="10420" y="10319"/>
                  <a:pt x="10458" y="10155"/>
                  <a:pt x="10458" y="10032"/>
                </a:cubicBezTo>
                <a:cubicBezTo>
                  <a:pt x="10458" y="9892"/>
                  <a:pt x="10539" y="9760"/>
                  <a:pt x="10671" y="9684"/>
                </a:cubicBezTo>
                <a:cubicBezTo>
                  <a:pt x="11007" y="9490"/>
                  <a:pt x="11142" y="8666"/>
                  <a:pt x="10913" y="8208"/>
                </a:cubicBezTo>
                <a:cubicBezTo>
                  <a:pt x="10847" y="8076"/>
                  <a:pt x="10844" y="7861"/>
                  <a:pt x="10903" y="7338"/>
                </a:cubicBezTo>
                <a:cubicBezTo>
                  <a:pt x="10970" y="6731"/>
                  <a:pt x="10962" y="6585"/>
                  <a:pt x="10840" y="6194"/>
                </a:cubicBezTo>
                <a:cubicBezTo>
                  <a:pt x="10763" y="5948"/>
                  <a:pt x="10670" y="5745"/>
                  <a:pt x="10634" y="5742"/>
                </a:cubicBezTo>
                <a:cubicBezTo>
                  <a:pt x="10598" y="5740"/>
                  <a:pt x="10493" y="5669"/>
                  <a:pt x="10401" y="5584"/>
                </a:cubicBezTo>
                <a:cubicBezTo>
                  <a:pt x="10309" y="5500"/>
                  <a:pt x="10203" y="5464"/>
                  <a:pt x="10164" y="5504"/>
                </a:cubicBezTo>
                <a:cubicBezTo>
                  <a:pt x="10125" y="5544"/>
                  <a:pt x="9970" y="5436"/>
                  <a:pt x="9818" y="5265"/>
                </a:cubicBezTo>
                <a:cubicBezTo>
                  <a:pt x="9660" y="5087"/>
                  <a:pt x="9481" y="4985"/>
                  <a:pt x="9283" y="4960"/>
                </a:cubicBezTo>
                <a:close/>
                <a:moveTo>
                  <a:pt x="2290" y="5331"/>
                </a:moveTo>
                <a:cubicBezTo>
                  <a:pt x="2219" y="5331"/>
                  <a:pt x="2145" y="5334"/>
                  <a:pt x="2066" y="5343"/>
                </a:cubicBezTo>
                <a:cubicBezTo>
                  <a:pt x="1712" y="5380"/>
                  <a:pt x="1535" y="5481"/>
                  <a:pt x="1168" y="5857"/>
                </a:cubicBezTo>
                <a:cubicBezTo>
                  <a:pt x="666" y="6371"/>
                  <a:pt x="595" y="6573"/>
                  <a:pt x="626" y="7395"/>
                </a:cubicBezTo>
                <a:cubicBezTo>
                  <a:pt x="641" y="7784"/>
                  <a:pt x="612" y="7997"/>
                  <a:pt x="531" y="8109"/>
                </a:cubicBezTo>
                <a:cubicBezTo>
                  <a:pt x="364" y="8338"/>
                  <a:pt x="389" y="8894"/>
                  <a:pt x="583" y="9293"/>
                </a:cubicBezTo>
                <a:cubicBezTo>
                  <a:pt x="675" y="9482"/>
                  <a:pt x="841" y="9840"/>
                  <a:pt x="951" y="10089"/>
                </a:cubicBezTo>
                <a:lnTo>
                  <a:pt x="1153" y="10542"/>
                </a:lnTo>
                <a:lnTo>
                  <a:pt x="911" y="10710"/>
                </a:lnTo>
                <a:cubicBezTo>
                  <a:pt x="651" y="10890"/>
                  <a:pt x="347" y="11481"/>
                  <a:pt x="213" y="12069"/>
                </a:cubicBezTo>
                <a:cubicBezTo>
                  <a:pt x="124" y="12458"/>
                  <a:pt x="26" y="13437"/>
                  <a:pt x="0" y="14040"/>
                </a:cubicBezTo>
                <a:lnTo>
                  <a:pt x="0" y="14448"/>
                </a:lnTo>
                <a:cubicBezTo>
                  <a:pt x="2" y="14469"/>
                  <a:pt x="2" y="14500"/>
                  <a:pt x="5" y="14512"/>
                </a:cubicBezTo>
                <a:cubicBezTo>
                  <a:pt x="50" y="14705"/>
                  <a:pt x="210" y="14714"/>
                  <a:pt x="2148" y="14638"/>
                </a:cubicBezTo>
                <a:cubicBezTo>
                  <a:pt x="3301" y="14593"/>
                  <a:pt x="4278" y="14522"/>
                  <a:pt x="4318" y="14480"/>
                </a:cubicBezTo>
                <a:cubicBezTo>
                  <a:pt x="4447" y="14348"/>
                  <a:pt x="4339" y="12306"/>
                  <a:pt x="4183" y="11918"/>
                </a:cubicBezTo>
                <a:cubicBezTo>
                  <a:pt x="4053" y="11597"/>
                  <a:pt x="4038" y="11536"/>
                  <a:pt x="4017" y="11295"/>
                </a:cubicBezTo>
                <a:cubicBezTo>
                  <a:pt x="4011" y="11237"/>
                  <a:pt x="3823" y="10988"/>
                  <a:pt x="3598" y="10740"/>
                </a:cubicBezTo>
                <a:cubicBezTo>
                  <a:pt x="3247" y="10354"/>
                  <a:pt x="3203" y="10264"/>
                  <a:pt x="3284" y="10102"/>
                </a:cubicBezTo>
                <a:cubicBezTo>
                  <a:pt x="3336" y="9999"/>
                  <a:pt x="3413" y="9797"/>
                  <a:pt x="3456" y="9654"/>
                </a:cubicBezTo>
                <a:cubicBezTo>
                  <a:pt x="3499" y="9510"/>
                  <a:pt x="3583" y="9391"/>
                  <a:pt x="3643" y="9388"/>
                </a:cubicBezTo>
                <a:cubicBezTo>
                  <a:pt x="3702" y="9385"/>
                  <a:pt x="3742" y="9315"/>
                  <a:pt x="3732" y="9232"/>
                </a:cubicBezTo>
                <a:cubicBezTo>
                  <a:pt x="3721" y="9150"/>
                  <a:pt x="3762" y="9051"/>
                  <a:pt x="3823" y="9012"/>
                </a:cubicBezTo>
                <a:cubicBezTo>
                  <a:pt x="3971" y="8918"/>
                  <a:pt x="3964" y="8374"/>
                  <a:pt x="3811" y="8094"/>
                </a:cubicBezTo>
                <a:cubicBezTo>
                  <a:pt x="3726" y="7939"/>
                  <a:pt x="3711" y="7829"/>
                  <a:pt x="3763" y="7743"/>
                </a:cubicBezTo>
                <a:cubicBezTo>
                  <a:pt x="3920" y="7482"/>
                  <a:pt x="3745" y="6659"/>
                  <a:pt x="3413" y="6097"/>
                </a:cubicBezTo>
                <a:cubicBezTo>
                  <a:pt x="3086" y="5544"/>
                  <a:pt x="2785" y="5331"/>
                  <a:pt x="2290" y="5331"/>
                </a:cubicBezTo>
                <a:close/>
                <a:moveTo>
                  <a:pt x="20465" y="6753"/>
                </a:moveTo>
                <a:cubicBezTo>
                  <a:pt x="20381" y="6755"/>
                  <a:pt x="20271" y="6771"/>
                  <a:pt x="20155" y="6800"/>
                </a:cubicBezTo>
                <a:cubicBezTo>
                  <a:pt x="19827" y="6882"/>
                  <a:pt x="19686" y="6987"/>
                  <a:pt x="19533" y="7262"/>
                </a:cubicBezTo>
                <a:cubicBezTo>
                  <a:pt x="19343" y="7606"/>
                  <a:pt x="19182" y="8297"/>
                  <a:pt x="19181" y="8772"/>
                </a:cubicBezTo>
                <a:cubicBezTo>
                  <a:pt x="19181" y="8898"/>
                  <a:pt x="19143" y="9207"/>
                  <a:pt x="19098" y="9459"/>
                </a:cubicBezTo>
                <a:cubicBezTo>
                  <a:pt x="19029" y="9838"/>
                  <a:pt x="19035" y="9963"/>
                  <a:pt x="19132" y="10193"/>
                </a:cubicBezTo>
                <a:cubicBezTo>
                  <a:pt x="19215" y="10389"/>
                  <a:pt x="19227" y="10516"/>
                  <a:pt x="19174" y="10623"/>
                </a:cubicBezTo>
                <a:cubicBezTo>
                  <a:pt x="19132" y="10706"/>
                  <a:pt x="19090" y="10901"/>
                  <a:pt x="19079" y="11056"/>
                </a:cubicBezTo>
                <a:cubicBezTo>
                  <a:pt x="19069" y="11212"/>
                  <a:pt x="19022" y="11455"/>
                  <a:pt x="18976" y="11597"/>
                </a:cubicBezTo>
                <a:cubicBezTo>
                  <a:pt x="18930" y="11738"/>
                  <a:pt x="18910" y="11884"/>
                  <a:pt x="18933" y="11921"/>
                </a:cubicBezTo>
                <a:cubicBezTo>
                  <a:pt x="18955" y="11958"/>
                  <a:pt x="19547" y="11994"/>
                  <a:pt x="20249" y="12002"/>
                </a:cubicBezTo>
                <a:cubicBezTo>
                  <a:pt x="21443" y="12015"/>
                  <a:pt x="21521" y="12001"/>
                  <a:pt x="21477" y="11798"/>
                </a:cubicBezTo>
                <a:cubicBezTo>
                  <a:pt x="21451" y="11679"/>
                  <a:pt x="21403" y="11522"/>
                  <a:pt x="21369" y="11449"/>
                </a:cubicBezTo>
                <a:cubicBezTo>
                  <a:pt x="21336" y="11376"/>
                  <a:pt x="21325" y="11288"/>
                  <a:pt x="21346" y="11253"/>
                </a:cubicBezTo>
                <a:cubicBezTo>
                  <a:pt x="21367" y="11217"/>
                  <a:pt x="21345" y="11042"/>
                  <a:pt x="21296" y="10865"/>
                </a:cubicBezTo>
                <a:cubicBezTo>
                  <a:pt x="21219" y="10584"/>
                  <a:pt x="21230" y="10493"/>
                  <a:pt x="21379" y="10159"/>
                </a:cubicBezTo>
                <a:cubicBezTo>
                  <a:pt x="21535" y="9809"/>
                  <a:pt x="21542" y="9731"/>
                  <a:pt x="21465" y="9249"/>
                </a:cubicBezTo>
                <a:cubicBezTo>
                  <a:pt x="21418" y="8959"/>
                  <a:pt x="21380" y="8527"/>
                  <a:pt x="21380" y="8290"/>
                </a:cubicBezTo>
                <a:cubicBezTo>
                  <a:pt x="21380" y="8053"/>
                  <a:pt x="21342" y="7739"/>
                  <a:pt x="21295" y="7593"/>
                </a:cubicBezTo>
                <a:cubicBezTo>
                  <a:pt x="21166" y="7186"/>
                  <a:pt x="20861" y="6757"/>
                  <a:pt x="20750" y="6827"/>
                </a:cubicBezTo>
                <a:cubicBezTo>
                  <a:pt x="20696" y="6862"/>
                  <a:pt x="20635" y="6846"/>
                  <a:pt x="20615" y="6792"/>
                </a:cubicBezTo>
                <a:cubicBezTo>
                  <a:pt x="20604" y="6765"/>
                  <a:pt x="20548" y="6752"/>
                  <a:pt x="20465" y="6753"/>
                </a:cubicBezTo>
                <a:close/>
                <a:moveTo>
                  <a:pt x="6284" y="10420"/>
                </a:moveTo>
                <a:cubicBezTo>
                  <a:pt x="5848" y="10413"/>
                  <a:pt x="5398" y="10456"/>
                  <a:pt x="5361" y="10554"/>
                </a:cubicBezTo>
                <a:cubicBezTo>
                  <a:pt x="5331" y="10636"/>
                  <a:pt x="5283" y="10640"/>
                  <a:pt x="5228" y="10566"/>
                </a:cubicBezTo>
                <a:cubicBezTo>
                  <a:pt x="5097" y="10387"/>
                  <a:pt x="4428" y="10458"/>
                  <a:pt x="4388" y="10655"/>
                </a:cubicBezTo>
                <a:cubicBezTo>
                  <a:pt x="4342" y="10888"/>
                  <a:pt x="7065" y="10812"/>
                  <a:pt x="7119" y="10579"/>
                </a:cubicBezTo>
                <a:cubicBezTo>
                  <a:pt x="7142" y="10481"/>
                  <a:pt x="6720" y="10426"/>
                  <a:pt x="6284" y="10420"/>
                </a:cubicBezTo>
                <a:close/>
                <a:moveTo>
                  <a:pt x="16905" y="11103"/>
                </a:moveTo>
                <a:cubicBezTo>
                  <a:pt x="16604" y="11130"/>
                  <a:pt x="16348" y="11393"/>
                  <a:pt x="16243" y="11847"/>
                </a:cubicBezTo>
                <a:cubicBezTo>
                  <a:pt x="16201" y="12032"/>
                  <a:pt x="16109" y="12124"/>
                  <a:pt x="15941" y="12151"/>
                </a:cubicBezTo>
                <a:cubicBezTo>
                  <a:pt x="15654" y="12197"/>
                  <a:pt x="15590" y="12490"/>
                  <a:pt x="15796" y="12816"/>
                </a:cubicBezTo>
                <a:cubicBezTo>
                  <a:pt x="15873" y="12939"/>
                  <a:pt x="15927" y="13133"/>
                  <a:pt x="15916" y="13244"/>
                </a:cubicBezTo>
                <a:cubicBezTo>
                  <a:pt x="15905" y="13356"/>
                  <a:pt x="15975" y="13571"/>
                  <a:pt x="16072" y="13721"/>
                </a:cubicBezTo>
                <a:cubicBezTo>
                  <a:pt x="16295" y="14069"/>
                  <a:pt x="16294" y="14116"/>
                  <a:pt x="16034" y="14658"/>
                </a:cubicBezTo>
                <a:cubicBezTo>
                  <a:pt x="15776" y="15196"/>
                  <a:pt x="15557" y="16069"/>
                  <a:pt x="15615" y="16323"/>
                </a:cubicBezTo>
                <a:cubicBezTo>
                  <a:pt x="15651" y="16476"/>
                  <a:pt x="15871" y="16506"/>
                  <a:pt x="16979" y="16506"/>
                </a:cubicBezTo>
                <a:lnTo>
                  <a:pt x="18301" y="16506"/>
                </a:lnTo>
                <a:lnTo>
                  <a:pt x="18301" y="16207"/>
                </a:lnTo>
                <a:cubicBezTo>
                  <a:pt x="18301" y="16043"/>
                  <a:pt x="18263" y="15771"/>
                  <a:pt x="18216" y="15601"/>
                </a:cubicBezTo>
                <a:cubicBezTo>
                  <a:pt x="18146" y="15345"/>
                  <a:pt x="18154" y="15251"/>
                  <a:pt x="18260" y="15056"/>
                </a:cubicBezTo>
                <a:cubicBezTo>
                  <a:pt x="18414" y="14774"/>
                  <a:pt x="18379" y="14055"/>
                  <a:pt x="18196" y="13720"/>
                </a:cubicBezTo>
                <a:cubicBezTo>
                  <a:pt x="18079" y="13506"/>
                  <a:pt x="18054" y="13383"/>
                  <a:pt x="17941" y="12494"/>
                </a:cubicBezTo>
                <a:cubicBezTo>
                  <a:pt x="17859" y="11857"/>
                  <a:pt x="17736" y="11546"/>
                  <a:pt x="17474" y="11321"/>
                </a:cubicBezTo>
                <a:cubicBezTo>
                  <a:pt x="17284" y="11157"/>
                  <a:pt x="17086" y="11087"/>
                  <a:pt x="16905" y="11103"/>
                </a:cubicBezTo>
                <a:close/>
                <a:moveTo>
                  <a:pt x="20647" y="12729"/>
                </a:moveTo>
                <a:cubicBezTo>
                  <a:pt x="20334" y="12678"/>
                  <a:pt x="19885" y="12877"/>
                  <a:pt x="19706" y="13147"/>
                </a:cubicBezTo>
                <a:cubicBezTo>
                  <a:pt x="19522" y="13424"/>
                  <a:pt x="19328" y="14089"/>
                  <a:pt x="19328" y="14438"/>
                </a:cubicBezTo>
                <a:cubicBezTo>
                  <a:pt x="19328" y="14556"/>
                  <a:pt x="19278" y="14720"/>
                  <a:pt x="19217" y="14803"/>
                </a:cubicBezTo>
                <a:cubicBezTo>
                  <a:pt x="19027" y="15065"/>
                  <a:pt x="19088" y="15537"/>
                  <a:pt x="19370" y="15992"/>
                </a:cubicBezTo>
                <a:lnTo>
                  <a:pt x="19633" y="16415"/>
                </a:lnTo>
                <a:lnTo>
                  <a:pt x="19371" y="16837"/>
                </a:lnTo>
                <a:cubicBezTo>
                  <a:pt x="19096" y="17280"/>
                  <a:pt x="18829" y="18386"/>
                  <a:pt x="18911" y="18741"/>
                </a:cubicBezTo>
                <a:cubicBezTo>
                  <a:pt x="18951" y="18911"/>
                  <a:pt x="19131" y="18938"/>
                  <a:pt x="20278" y="18938"/>
                </a:cubicBezTo>
                <a:lnTo>
                  <a:pt x="21599" y="18938"/>
                </a:lnTo>
                <a:lnTo>
                  <a:pt x="21599" y="18466"/>
                </a:lnTo>
                <a:cubicBezTo>
                  <a:pt x="21599" y="17850"/>
                  <a:pt x="21438" y="17224"/>
                  <a:pt x="21169" y="16803"/>
                </a:cubicBezTo>
                <a:cubicBezTo>
                  <a:pt x="20966" y="16486"/>
                  <a:pt x="20959" y="16448"/>
                  <a:pt x="21062" y="16187"/>
                </a:cubicBezTo>
                <a:cubicBezTo>
                  <a:pt x="21123" y="16033"/>
                  <a:pt x="21231" y="15876"/>
                  <a:pt x="21302" y="15839"/>
                </a:cubicBezTo>
                <a:cubicBezTo>
                  <a:pt x="21372" y="15802"/>
                  <a:pt x="21471" y="15643"/>
                  <a:pt x="21522" y="15485"/>
                </a:cubicBezTo>
                <a:cubicBezTo>
                  <a:pt x="21600" y="15244"/>
                  <a:pt x="21595" y="15147"/>
                  <a:pt x="21493" y="14890"/>
                </a:cubicBezTo>
                <a:cubicBezTo>
                  <a:pt x="21415" y="14694"/>
                  <a:pt x="21378" y="14383"/>
                  <a:pt x="21390" y="14024"/>
                </a:cubicBezTo>
                <a:cubicBezTo>
                  <a:pt x="21399" y="13714"/>
                  <a:pt x="21368" y="13398"/>
                  <a:pt x="21320" y="13318"/>
                </a:cubicBezTo>
                <a:cubicBezTo>
                  <a:pt x="21272" y="13239"/>
                  <a:pt x="21233" y="13224"/>
                  <a:pt x="21233" y="13283"/>
                </a:cubicBezTo>
                <a:cubicBezTo>
                  <a:pt x="21233" y="13342"/>
                  <a:pt x="21143" y="13247"/>
                  <a:pt x="21032" y="13073"/>
                </a:cubicBezTo>
                <a:cubicBezTo>
                  <a:pt x="20921" y="12899"/>
                  <a:pt x="20748" y="12745"/>
                  <a:pt x="20647" y="12729"/>
                </a:cubicBezTo>
                <a:close/>
                <a:moveTo>
                  <a:pt x="8443" y="15216"/>
                </a:moveTo>
                <a:cubicBezTo>
                  <a:pt x="8391" y="15208"/>
                  <a:pt x="8325" y="15250"/>
                  <a:pt x="8268" y="15335"/>
                </a:cubicBezTo>
                <a:cubicBezTo>
                  <a:pt x="8198" y="15440"/>
                  <a:pt x="8077" y="15543"/>
                  <a:pt x="7999" y="15564"/>
                </a:cubicBezTo>
                <a:cubicBezTo>
                  <a:pt x="7920" y="15584"/>
                  <a:pt x="7819" y="15638"/>
                  <a:pt x="7776" y="15683"/>
                </a:cubicBezTo>
                <a:cubicBezTo>
                  <a:pt x="7671" y="15791"/>
                  <a:pt x="7739" y="16531"/>
                  <a:pt x="7868" y="16687"/>
                </a:cubicBezTo>
                <a:cubicBezTo>
                  <a:pt x="7923" y="16754"/>
                  <a:pt x="8190" y="16805"/>
                  <a:pt x="8462" y="16798"/>
                </a:cubicBezTo>
                <a:lnTo>
                  <a:pt x="8955" y="16785"/>
                </a:lnTo>
                <a:lnTo>
                  <a:pt x="8955" y="16432"/>
                </a:lnTo>
                <a:cubicBezTo>
                  <a:pt x="8955" y="16238"/>
                  <a:pt x="8984" y="16006"/>
                  <a:pt x="9019" y="15916"/>
                </a:cubicBezTo>
                <a:cubicBezTo>
                  <a:pt x="9096" y="15719"/>
                  <a:pt x="8914" y="15379"/>
                  <a:pt x="8719" y="15355"/>
                </a:cubicBezTo>
                <a:cubicBezTo>
                  <a:pt x="8646" y="15346"/>
                  <a:pt x="8543" y="15295"/>
                  <a:pt x="8491" y="15241"/>
                </a:cubicBezTo>
                <a:cubicBezTo>
                  <a:pt x="8477" y="15227"/>
                  <a:pt x="8461" y="15219"/>
                  <a:pt x="8443" y="15216"/>
                </a:cubicBezTo>
                <a:close/>
                <a:moveTo>
                  <a:pt x="10027" y="15290"/>
                </a:moveTo>
                <a:cubicBezTo>
                  <a:pt x="9759" y="15290"/>
                  <a:pt x="9752" y="15307"/>
                  <a:pt x="9689" y="16148"/>
                </a:cubicBezTo>
                <a:lnTo>
                  <a:pt x="9638" y="16823"/>
                </a:lnTo>
                <a:lnTo>
                  <a:pt x="10004" y="16823"/>
                </a:lnTo>
                <a:cubicBezTo>
                  <a:pt x="10370" y="16823"/>
                  <a:pt x="10370" y="16822"/>
                  <a:pt x="10351" y="16439"/>
                </a:cubicBezTo>
                <a:cubicBezTo>
                  <a:pt x="10341" y="16227"/>
                  <a:pt x="10305" y="15980"/>
                  <a:pt x="10269" y="15886"/>
                </a:cubicBezTo>
                <a:cubicBezTo>
                  <a:pt x="10234" y="15793"/>
                  <a:pt x="10214" y="15620"/>
                  <a:pt x="10226" y="15503"/>
                </a:cubicBezTo>
                <a:cubicBezTo>
                  <a:pt x="10242" y="15340"/>
                  <a:pt x="10196" y="15290"/>
                  <a:pt x="10027" y="15290"/>
                </a:cubicBezTo>
                <a:close/>
                <a:moveTo>
                  <a:pt x="1543" y="15468"/>
                </a:moveTo>
                <a:cubicBezTo>
                  <a:pt x="1516" y="15474"/>
                  <a:pt x="1491" y="15498"/>
                  <a:pt x="1474" y="15543"/>
                </a:cubicBezTo>
                <a:cubicBezTo>
                  <a:pt x="1449" y="15610"/>
                  <a:pt x="1368" y="15632"/>
                  <a:pt x="1293" y="15592"/>
                </a:cubicBezTo>
                <a:cubicBezTo>
                  <a:pt x="1082" y="15481"/>
                  <a:pt x="1004" y="15859"/>
                  <a:pt x="1099" y="16531"/>
                </a:cubicBezTo>
                <a:lnTo>
                  <a:pt x="1179" y="17102"/>
                </a:lnTo>
                <a:lnTo>
                  <a:pt x="1569" y="17053"/>
                </a:lnTo>
                <a:cubicBezTo>
                  <a:pt x="1782" y="17026"/>
                  <a:pt x="1990" y="16970"/>
                  <a:pt x="2032" y="16927"/>
                </a:cubicBezTo>
                <a:cubicBezTo>
                  <a:pt x="2073" y="16885"/>
                  <a:pt x="2157" y="16916"/>
                  <a:pt x="2216" y="16998"/>
                </a:cubicBezTo>
                <a:cubicBezTo>
                  <a:pt x="2287" y="17095"/>
                  <a:pt x="2450" y="17122"/>
                  <a:pt x="2687" y="17075"/>
                </a:cubicBezTo>
                <a:cubicBezTo>
                  <a:pt x="2888" y="17036"/>
                  <a:pt x="3070" y="17055"/>
                  <a:pt x="3093" y="17119"/>
                </a:cubicBezTo>
                <a:cubicBezTo>
                  <a:pt x="3149" y="17268"/>
                  <a:pt x="3326" y="17268"/>
                  <a:pt x="3382" y="17119"/>
                </a:cubicBezTo>
                <a:cubicBezTo>
                  <a:pt x="3406" y="17055"/>
                  <a:pt x="3474" y="17032"/>
                  <a:pt x="3533" y="17070"/>
                </a:cubicBezTo>
                <a:cubicBezTo>
                  <a:pt x="3611" y="17120"/>
                  <a:pt x="3642" y="17044"/>
                  <a:pt x="3648" y="16791"/>
                </a:cubicBezTo>
                <a:cubicBezTo>
                  <a:pt x="3652" y="16600"/>
                  <a:pt x="3664" y="16243"/>
                  <a:pt x="3673" y="15997"/>
                </a:cubicBezTo>
                <a:cubicBezTo>
                  <a:pt x="3689" y="15571"/>
                  <a:pt x="3679" y="15550"/>
                  <a:pt x="3463" y="15557"/>
                </a:cubicBezTo>
                <a:cubicBezTo>
                  <a:pt x="3339" y="15561"/>
                  <a:pt x="3173" y="15620"/>
                  <a:pt x="3094" y="15688"/>
                </a:cubicBezTo>
                <a:cubicBezTo>
                  <a:pt x="3016" y="15755"/>
                  <a:pt x="2747" y="15818"/>
                  <a:pt x="2498" y="15827"/>
                </a:cubicBezTo>
                <a:cubicBezTo>
                  <a:pt x="2248" y="15837"/>
                  <a:pt x="1997" y="15911"/>
                  <a:pt x="1938" y="15992"/>
                </a:cubicBezTo>
                <a:cubicBezTo>
                  <a:pt x="1816" y="16161"/>
                  <a:pt x="1735" y="16072"/>
                  <a:pt x="1735" y="15769"/>
                </a:cubicBezTo>
                <a:cubicBezTo>
                  <a:pt x="1735" y="15588"/>
                  <a:pt x="1626" y="15449"/>
                  <a:pt x="1543" y="15468"/>
                </a:cubicBezTo>
                <a:close/>
                <a:moveTo>
                  <a:pt x="9295" y="16941"/>
                </a:moveTo>
                <a:cubicBezTo>
                  <a:pt x="9152" y="16932"/>
                  <a:pt x="9113" y="17162"/>
                  <a:pt x="9157" y="17707"/>
                </a:cubicBezTo>
                <a:cubicBezTo>
                  <a:pt x="9177" y="17960"/>
                  <a:pt x="9164" y="18257"/>
                  <a:pt x="9126" y="18368"/>
                </a:cubicBezTo>
                <a:cubicBezTo>
                  <a:pt x="9063" y="18556"/>
                  <a:pt x="9045" y="18557"/>
                  <a:pt x="8874" y="18372"/>
                </a:cubicBezTo>
                <a:cubicBezTo>
                  <a:pt x="8736" y="18222"/>
                  <a:pt x="8670" y="18205"/>
                  <a:pt x="8608" y="18310"/>
                </a:cubicBezTo>
                <a:cubicBezTo>
                  <a:pt x="8545" y="18414"/>
                  <a:pt x="8481" y="18383"/>
                  <a:pt x="8353" y="18184"/>
                </a:cubicBezTo>
                <a:cubicBezTo>
                  <a:pt x="8196" y="17938"/>
                  <a:pt x="8173" y="17933"/>
                  <a:pt x="8063" y="18115"/>
                </a:cubicBezTo>
                <a:cubicBezTo>
                  <a:pt x="7956" y="18292"/>
                  <a:pt x="7927" y="18294"/>
                  <a:pt x="7775" y="18128"/>
                </a:cubicBezTo>
                <a:cubicBezTo>
                  <a:pt x="7576" y="17913"/>
                  <a:pt x="7490" y="17976"/>
                  <a:pt x="7344" y="18444"/>
                </a:cubicBezTo>
                <a:cubicBezTo>
                  <a:pt x="7258" y="18721"/>
                  <a:pt x="7255" y="18845"/>
                  <a:pt x="7327" y="19099"/>
                </a:cubicBezTo>
                <a:cubicBezTo>
                  <a:pt x="7403" y="19367"/>
                  <a:pt x="7461" y="19412"/>
                  <a:pt x="7730" y="19403"/>
                </a:cubicBezTo>
                <a:cubicBezTo>
                  <a:pt x="7903" y="19397"/>
                  <a:pt x="8065" y="19426"/>
                  <a:pt x="8091" y="19468"/>
                </a:cubicBezTo>
                <a:cubicBezTo>
                  <a:pt x="8149" y="19565"/>
                  <a:pt x="8142" y="19567"/>
                  <a:pt x="8361" y="19428"/>
                </a:cubicBezTo>
                <a:cubicBezTo>
                  <a:pt x="8486" y="19350"/>
                  <a:pt x="8562" y="19352"/>
                  <a:pt x="8594" y="19438"/>
                </a:cubicBezTo>
                <a:cubicBezTo>
                  <a:pt x="8640" y="19561"/>
                  <a:pt x="9090" y="19487"/>
                  <a:pt x="9243" y="19331"/>
                </a:cubicBezTo>
                <a:cubicBezTo>
                  <a:pt x="9355" y="19215"/>
                  <a:pt x="10487" y="19218"/>
                  <a:pt x="10581" y="19334"/>
                </a:cubicBezTo>
                <a:cubicBezTo>
                  <a:pt x="10633" y="19397"/>
                  <a:pt x="10729" y="19387"/>
                  <a:pt x="10815" y="19310"/>
                </a:cubicBezTo>
                <a:cubicBezTo>
                  <a:pt x="10922" y="19216"/>
                  <a:pt x="10976" y="19217"/>
                  <a:pt x="11013" y="19317"/>
                </a:cubicBezTo>
                <a:cubicBezTo>
                  <a:pt x="11047" y="19409"/>
                  <a:pt x="11109" y="19359"/>
                  <a:pt x="11196" y="19168"/>
                </a:cubicBezTo>
                <a:lnTo>
                  <a:pt x="11327" y="18879"/>
                </a:lnTo>
                <a:lnTo>
                  <a:pt x="11507" y="19161"/>
                </a:lnTo>
                <a:cubicBezTo>
                  <a:pt x="11758" y="19552"/>
                  <a:pt x="11850" y="19262"/>
                  <a:pt x="11611" y="18835"/>
                </a:cubicBezTo>
                <a:cubicBezTo>
                  <a:pt x="11511" y="18657"/>
                  <a:pt x="11443" y="18447"/>
                  <a:pt x="11460" y="18370"/>
                </a:cubicBezTo>
                <a:cubicBezTo>
                  <a:pt x="11477" y="18293"/>
                  <a:pt x="11458" y="18196"/>
                  <a:pt x="11416" y="18153"/>
                </a:cubicBezTo>
                <a:cubicBezTo>
                  <a:pt x="11375" y="18111"/>
                  <a:pt x="11292" y="18275"/>
                  <a:pt x="11231" y="18518"/>
                </a:cubicBezTo>
                <a:cubicBezTo>
                  <a:pt x="11105" y="19017"/>
                  <a:pt x="10946" y="19024"/>
                  <a:pt x="10911" y="18533"/>
                </a:cubicBezTo>
                <a:cubicBezTo>
                  <a:pt x="10894" y="18298"/>
                  <a:pt x="10843" y="18203"/>
                  <a:pt x="10727" y="18190"/>
                </a:cubicBezTo>
                <a:cubicBezTo>
                  <a:pt x="10639" y="18181"/>
                  <a:pt x="10457" y="18158"/>
                  <a:pt x="10323" y="18140"/>
                </a:cubicBezTo>
                <a:cubicBezTo>
                  <a:pt x="10160" y="18118"/>
                  <a:pt x="10042" y="18178"/>
                  <a:pt x="9967" y="18323"/>
                </a:cubicBezTo>
                <a:cubicBezTo>
                  <a:pt x="9868" y="18515"/>
                  <a:pt x="9832" y="18521"/>
                  <a:pt x="9654" y="18373"/>
                </a:cubicBezTo>
                <a:cubicBezTo>
                  <a:pt x="9468" y="18219"/>
                  <a:pt x="9455" y="18165"/>
                  <a:pt x="9487" y="17618"/>
                </a:cubicBezTo>
                <a:cubicBezTo>
                  <a:pt x="9518" y="17090"/>
                  <a:pt x="9504" y="17019"/>
                  <a:pt x="9361" y="16958"/>
                </a:cubicBezTo>
                <a:cubicBezTo>
                  <a:pt x="9337" y="16947"/>
                  <a:pt x="9315" y="16942"/>
                  <a:pt x="9295" y="16941"/>
                </a:cubicBezTo>
                <a:close/>
                <a:moveTo>
                  <a:pt x="7516" y="19787"/>
                </a:moveTo>
                <a:cubicBezTo>
                  <a:pt x="7449" y="19787"/>
                  <a:pt x="7375" y="19875"/>
                  <a:pt x="7350" y="19981"/>
                </a:cubicBezTo>
                <a:cubicBezTo>
                  <a:pt x="7289" y="20243"/>
                  <a:pt x="7294" y="20944"/>
                  <a:pt x="7357" y="21049"/>
                </a:cubicBezTo>
                <a:cubicBezTo>
                  <a:pt x="7385" y="21096"/>
                  <a:pt x="7454" y="21118"/>
                  <a:pt x="7510" y="21099"/>
                </a:cubicBezTo>
                <a:cubicBezTo>
                  <a:pt x="7580" y="21075"/>
                  <a:pt x="7617" y="20861"/>
                  <a:pt x="7626" y="20426"/>
                </a:cubicBezTo>
                <a:cubicBezTo>
                  <a:pt x="7636" y="19903"/>
                  <a:pt x="7616" y="19787"/>
                  <a:pt x="7516" y="19787"/>
                </a:cubicBezTo>
                <a:close/>
                <a:moveTo>
                  <a:pt x="19510" y="19803"/>
                </a:moveTo>
                <a:cubicBezTo>
                  <a:pt x="19434" y="19803"/>
                  <a:pt x="19358" y="19858"/>
                  <a:pt x="19227" y="19970"/>
                </a:cubicBezTo>
                <a:cubicBezTo>
                  <a:pt x="18973" y="20191"/>
                  <a:pt x="18856" y="20198"/>
                  <a:pt x="18669" y="20004"/>
                </a:cubicBezTo>
                <a:cubicBezTo>
                  <a:pt x="18546" y="19877"/>
                  <a:pt x="18495" y="19905"/>
                  <a:pt x="18310" y="20199"/>
                </a:cubicBezTo>
                <a:lnTo>
                  <a:pt x="18095" y="20541"/>
                </a:lnTo>
                <a:lnTo>
                  <a:pt x="17972" y="20232"/>
                </a:lnTo>
                <a:cubicBezTo>
                  <a:pt x="17872" y="19979"/>
                  <a:pt x="17819" y="19942"/>
                  <a:pt x="17681" y="20029"/>
                </a:cubicBezTo>
                <a:cubicBezTo>
                  <a:pt x="17571" y="20099"/>
                  <a:pt x="17483" y="20086"/>
                  <a:pt x="17425" y="19992"/>
                </a:cubicBezTo>
                <a:cubicBezTo>
                  <a:pt x="17356" y="19882"/>
                  <a:pt x="17290" y="19939"/>
                  <a:pt x="17135" y="20244"/>
                </a:cubicBezTo>
                <a:cubicBezTo>
                  <a:pt x="16961" y="20586"/>
                  <a:pt x="16888" y="20639"/>
                  <a:pt x="16591" y="20639"/>
                </a:cubicBezTo>
                <a:cubicBezTo>
                  <a:pt x="16341" y="20639"/>
                  <a:pt x="16248" y="20687"/>
                  <a:pt x="16248" y="20815"/>
                </a:cubicBezTo>
                <a:cubicBezTo>
                  <a:pt x="16248" y="20942"/>
                  <a:pt x="16357" y="21000"/>
                  <a:pt x="16633" y="21027"/>
                </a:cubicBezTo>
                <a:cubicBezTo>
                  <a:pt x="16874" y="21050"/>
                  <a:pt x="17022" y="21122"/>
                  <a:pt x="17028" y="21217"/>
                </a:cubicBezTo>
                <a:cubicBezTo>
                  <a:pt x="17045" y="21506"/>
                  <a:pt x="17055" y="21519"/>
                  <a:pt x="17158" y="21378"/>
                </a:cubicBezTo>
                <a:cubicBezTo>
                  <a:pt x="17225" y="21286"/>
                  <a:pt x="17278" y="21277"/>
                  <a:pt x="17307" y="21356"/>
                </a:cubicBezTo>
                <a:cubicBezTo>
                  <a:pt x="17359" y="21494"/>
                  <a:pt x="17924" y="21469"/>
                  <a:pt x="18067" y="21322"/>
                </a:cubicBezTo>
                <a:cubicBezTo>
                  <a:pt x="18119" y="21269"/>
                  <a:pt x="18205" y="21287"/>
                  <a:pt x="18259" y="21361"/>
                </a:cubicBezTo>
                <a:cubicBezTo>
                  <a:pt x="18333" y="21464"/>
                  <a:pt x="18368" y="21447"/>
                  <a:pt x="18404" y="21294"/>
                </a:cubicBezTo>
                <a:cubicBezTo>
                  <a:pt x="18447" y="21108"/>
                  <a:pt x="18461" y="21108"/>
                  <a:pt x="18582" y="21289"/>
                </a:cubicBezTo>
                <a:cubicBezTo>
                  <a:pt x="18703" y="21470"/>
                  <a:pt x="18723" y="21469"/>
                  <a:pt x="18841" y="21275"/>
                </a:cubicBezTo>
                <a:cubicBezTo>
                  <a:pt x="18958" y="21084"/>
                  <a:pt x="18978" y="21082"/>
                  <a:pt x="19057" y="21257"/>
                </a:cubicBezTo>
                <a:cubicBezTo>
                  <a:pt x="19105" y="21363"/>
                  <a:pt x="19193" y="21482"/>
                  <a:pt x="19254" y="21519"/>
                </a:cubicBezTo>
                <a:cubicBezTo>
                  <a:pt x="19383" y="21599"/>
                  <a:pt x="19694" y="21503"/>
                  <a:pt x="19815" y="21346"/>
                </a:cubicBezTo>
                <a:cubicBezTo>
                  <a:pt x="19867" y="21278"/>
                  <a:pt x="19919" y="21284"/>
                  <a:pt x="19948" y="21363"/>
                </a:cubicBezTo>
                <a:cubicBezTo>
                  <a:pt x="19974" y="21433"/>
                  <a:pt x="20127" y="21490"/>
                  <a:pt x="20287" y="21490"/>
                </a:cubicBezTo>
                <a:cubicBezTo>
                  <a:pt x="20605" y="21490"/>
                  <a:pt x="20730" y="21247"/>
                  <a:pt x="20594" y="20896"/>
                </a:cubicBezTo>
                <a:cubicBezTo>
                  <a:pt x="20540" y="20755"/>
                  <a:pt x="20547" y="20605"/>
                  <a:pt x="20621" y="20365"/>
                </a:cubicBezTo>
                <a:cubicBezTo>
                  <a:pt x="20677" y="20181"/>
                  <a:pt x="20715" y="20025"/>
                  <a:pt x="20704" y="20017"/>
                </a:cubicBezTo>
                <a:cubicBezTo>
                  <a:pt x="20583" y="19935"/>
                  <a:pt x="20230" y="19946"/>
                  <a:pt x="20129" y="20036"/>
                </a:cubicBezTo>
                <a:cubicBezTo>
                  <a:pt x="20041" y="20114"/>
                  <a:pt x="19934" y="20092"/>
                  <a:pt x="19792" y="19969"/>
                </a:cubicBezTo>
                <a:cubicBezTo>
                  <a:pt x="19662" y="19857"/>
                  <a:pt x="19586" y="19802"/>
                  <a:pt x="19510" y="19803"/>
                </a:cubicBezTo>
                <a:close/>
                <a:moveTo>
                  <a:pt x="8163" y="19888"/>
                </a:moveTo>
                <a:cubicBezTo>
                  <a:pt x="8116" y="19874"/>
                  <a:pt x="8077" y="19897"/>
                  <a:pt x="8033" y="19952"/>
                </a:cubicBezTo>
                <a:cubicBezTo>
                  <a:pt x="7837" y="20196"/>
                  <a:pt x="7811" y="20505"/>
                  <a:pt x="7967" y="20763"/>
                </a:cubicBezTo>
                <a:cubicBezTo>
                  <a:pt x="8148" y="21063"/>
                  <a:pt x="8201" y="21064"/>
                  <a:pt x="8312" y="20770"/>
                </a:cubicBezTo>
                <a:cubicBezTo>
                  <a:pt x="8381" y="20585"/>
                  <a:pt x="8442" y="20556"/>
                  <a:pt x="8603" y="20632"/>
                </a:cubicBezTo>
                <a:cubicBezTo>
                  <a:pt x="8716" y="20685"/>
                  <a:pt x="8800" y="20790"/>
                  <a:pt x="8790" y="20866"/>
                </a:cubicBezTo>
                <a:cubicBezTo>
                  <a:pt x="8764" y="21064"/>
                  <a:pt x="8884" y="21036"/>
                  <a:pt x="8993" y="20819"/>
                </a:cubicBezTo>
                <a:cubicBezTo>
                  <a:pt x="9075" y="20653"/>
                  <a:pt x="9100" y="20655"/>
                  <a:pt x="9223" y="20839"/>
                </a:cubicBezTo>
                <a:cubicBezTo>
                  <a:pt x="9334" y="21006"/>
                  <a:pt x="9390" y="21017"/>
                  <a:pt x="9524" y="20903"/>
                </a:cubicBezTo>
                <a:cubicBezTo>
                  <a:pt x="9763" y="20698"/>
                  <a:pt x="10206" y="20664"/>
                  <a:pt x="10183" y="20852"/>
                </a:cubicBezTo>
                <a:cubicBezTo>
                  <a:pt x="10160" y="21044"/>
                  <a:pt x="10399" y="21051"/>
                  <a:pt x="10513" y="20862"/>
                </a:cubicBezTo>
                <a:cubicBezTo>
                  <a:pt x="10579" y="20754"/>
                  <a:pt x="10610" y="20768"/>
                  <a:pt x="10646" y="20923"/>
                </a:cubicBezTo>
                <a:cubicBezTo>
                  <a:pt x="10703" y="21170"/>
                  <a:pt x="10800" y="21177"/>
                  <a:pt x="11059" y="20953"/>
                </a:cubicBezTo>
                <a:cubicBezTo>
                  <a:pt x="11228" y="20807"/>
                  <a:pt x="11269" y="20807"/>
                  <a:pt x="11341" y="20951"/>
                </a:cubicBezTo>
                <a:cubicBezTo>
                  <a:pt x="11496" y="21261"/>
                  <a:pt x="11700" y="20946"/>
                  <a:pt x="11683" y="20424"/>
                </a:cubicBezTo>
                <a:cubicBezTo>
                  <a:pt x="11670" y="20046"/>
                  <a:pt x="11638" y="19963"/>
                  <a:pt x="11492" y="19928"/>
                </a:cubicBezTo>
                <a:cubicBezTo>
                  <a:pt x="11358" y="19897"/>
                  <a:pt x="11327" y="19933"/>
                  <a:pt x="11361" y="20080"/>
                </a:cubicBezTo>
                <a:cubicBezTo>
                  <a:pt x="11387" y="20196"/>
                  <a:pt x="11352" y="20318"/>
                  <a:pt x="11270" y="20390"/>
                </a:cubicBezTo>
                <a:cubicBezTo>
                  <a:pt x="11168" y="20481"/>
                  <a:pt x="11105" y="20452"/>
                  <a:pt x="11004" y="20268"/>
                </a:cubicBezTo>
                <a:cubicBezTo>
                  <a:pt x="10916" y="20106"/>
                  <a:pt x="10847" y="20066"/>
                  <a:pt x="10798" y="20147"/>
                </a:cubicBezTo>
                <a:cubicBezTo>
                  <a:pt x="10749" y="20228"/>
                  <a:pt x="10693" y="20224"/>
                  <a:pt x="10627" y="20133"/>
                </a:cubicBezTo>
                <a:cubicBezTo>
                  <a:pt x="10553" y="20031"/>
                  <a:pt x="10493" y="20050"/>
                  <a:pt x="10385" y="20212"/>
                </a:cubicBezTo>
                <a:cubicBezTo>
                  <a:pt x="10251" y="20412"/>
                  <a:pt x="10237" y="20413"/>
                  <a:pt x="10193" y="20224"/>
                </a:cubicBezTo>
                <a:cubicBezTo>
                  <a:pt x="10149" y="20035"/>
                  <a:pt x="10137" y="20034"/>
                  <a:pt x="10014" y="20219"/>
                </a:cubicBezTo>
                <a:cubicBezTo>
                  <a:pt x="9891" y="20404"/>
                  <a:pt x="9864" y="20403"/>
                  <a:pt x="9654" y="20197"/>
                </a:cubicBezTo>
                <a:cubicBezTo>
                  <a:pt x="9474" y="20021"/>
                  <a:pt x="9400" y="20005"/>
                  <a:pt x="9293" y="20117"/>
                </a:cubicBezTo>
                <a:cubicBezTo>
                  <a:pt x="9192" y="20221"/>
                  <a:pt x="9136" y="20222"/>
                  <a:pt x="9075" y="20120"/>
                </a:cubicBezTo>
                <a:cubicBezTo>
                  <a:pt x="9013" y="20018"/>
                  <a:pt x="8969" y="20020"/>
                  <a:pt x="8903" y="20128"/>
                </a:cubicBezTo>
                <a:cubicBezTo>
                  <a:pt x="8776" y="20340"/>
                  <a:pt x="8566" y="20308"/>
                  <a:pt x="8342" y="20043"/>
                </a:cubicBezTo>
                <a:cubicBezTo>
                  <a:pt x="8265" y="19952"/>
                  <a:pt x="8210" y="19902"/>
                  <a:pt x="8163" y="19888"/>
                </a:cubicBezTo>
                <a:close/>
              </a:path>
            </a:pathLst>
          </a:custGeom>
          <a:ln w="12700">
            <a:miter lim="400000"/>
          </a:ln>
        </p:spPr>
      </p:pic>
      <p:sp>
        <p:nvSpPr>
          <p:cNvPr id="18" name="楕円"/>
          <p:cNvSpPr>
            <a:spLocks noChangeArrowheads="1"/>
          </p:cNvSpPr>
          <p:nvPr/>
        </p:nvSpPr>
        <p:spPr bwMode="auto">
          <a:xfrm>
            <a:off x="12415839" y="7859316"/>
            <a:ext cx="2284810" cy="3975497"/>
          </a:xfrm>
          <a:prstGeom prst="ellipse">
            <a:avLst/>
          </a:prstGeom>
          <a:noFill/>
          <a:ln w="50800">
            <a:solidFill>
              <a:srgbClr val="C91607"/>
            </a:solidFill>
            <a:round/>
            <a:headEnd/>
            <a:tailEnd/>
          </a:ln>
          <a:extLst>
            <a:ext uri="{909E8E84-426E-40DD-AFC4-6F175D3DCCD1}">
              <a14:hiddenFill xmlns:a14="http://schemas.microsoft.com/office/drawing/2010/main">
                <a:solidFill>
                  <a:srgbClr val="FFFFFF"/>
                </a:solidFill>
              </a14:hiddenFill>
            </a:ext>
          </a:extLst>
        </p:spPr>
        <p:txBody>
          <a:bodyPr vert="eaVert" lIns="68570" tIns="68568" rIns="68570" bIns="68568"/>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r" eaLnBrk="1"/>
            <a:endParaRPr lang="ja-JP" altLang="ja-JP" sz="2175">
              <a:solidFill>
                <a:srgbClr val="000000"/>
              </a:solidFill>
              <a:latin typeface="Cambria" pitchFamily="18" charset="0"/>
              <a:sym typeface="Cambria" pitchFamily="18" charset="0"/>
            </a:endParaRPr>
          </a:p>
        </p:txBody>
      </p:sp>
      <p:grpSp>
        <p:nvGrpSpPr>
          <p:cNvPr id="19" name="グループ"/>
          <p:cNvGrpSpPr>
            <a:grpSpLocks/>
          </p:cNvGrpSpPr>
          <p:nvPr/>
        </p:nvGrpSpPr>
        <p:grpSpPr bwMode="auto">
          <a:xfrm>
            <a:off x="2911674" y="5723023"/>
            <a:ext cx="12395597" cy="704850"/>
            <a:chOff x="0" y="0"/>
            <a:chExt cx="16526777" cy="939901"/>
          </a:xfrm>
        </p:grpSpPr>
        <p:sp>
          <p:nvSpPr>
            <p:cNvPr id="20" name="右矢印 23"/>
            <p:cNvSpPr>
              <a:spLocks noChangeArrowheads="1"/>
            </p:cNvSpPr>
            <p:nvPr/>
          </p:nvSpPr>
          <p:spPr bwMode="auto">
            <a:xfrm>
              <a:off x="11390403" y="0"/>
              <a:ext cx="628651" cy="910067"/>
            </a:xfrm>
            <a:prstGeom prst="rightArrow">
              <a:avLst>
                <a:gd name="adj1" fmla="val 50000"/>
                <a:gd name="adj2" fmla="val 50000"/>
              </a:avLst>
            </a:prstGeom>
            <a:solidFill>
              <a:srgbClr val="000000"/>
            </a:solidFill>
            <a:ln w="50800">
              <a:solidFill>
                <a:srgbClr val="000000"/>
              </a:solidFill>
              <a:round/>
              <a:headEnd/>
              <a:tailEnd/>
            </a:ln>
          </p:spPr>
          <p:txBody>
            <a:bodyPr vert="eaVert" lIns="68579" tIns="68579" rIns="68579" bIns="68579"/>
            <a:lstStyle>
              <a:lvl1pPr algn="ctr" defTabSz="1828800">
                <a:defRPr sz="2400">
                  <a:solidFill>
                    <a:srgbClr val="5E5E5E"/>
                  </a:solidFill>
                  <a:latin typeface="ヒラギノ角ゴ ProN W3"/>
                  <a:ea typeface="ヒラギノ角ゴ ProN W3"/>
                  <a:cs typeface="ヒラギノ角ゴ ProN W3"/>
                  <a:sym typeface="ヒラギノ角ゴ ProN W3"/>
                </a:defRPr>
              </a:lvl1pPr>
              <a:lvl2pPr algn="ctr" defTabSz="1828800">
                <a:defRPr sz="2400">
                  <a:solidFill>
                    <a:srgbClr val="5E5E5E"/>
                  </a:solidFill>
                  <a:latin typeface="ヒラギノ角ゴ ProN W3"/>
                  <a:ea typeface="ヒラギノ角ゴ ProN W3"/>
                  <a:cs typeface="ヒラギノ角ゴ ProN W3"/>
                  <a:sym typeface="ヒラギノ角ゴ ProN W3"/>
                </a:defRPr>
              </a:lvl2pPr>
              <a:lvl3pPr algn="ctr" defTabSz="1828800">
                <a:defRPr sz="2400">
                  <a:solidFill>
                    <a:srgbClr val="5E5E5E"/>
                  </a:solidFill>
                  <a:latin typeface="ヒラギノ角ゴ ProN W3"/>
                  <a:ea typeface="ヒラギノ角ゴ ProN W3"/>
                  <a:cs typeface="ヒラギノ角ゴ ProN W3"/>
                  <a:sym typeface="ヒラギノ角ゴ ProN W3"/>
                </a:defRPr>
              </a:lvl3pPr>
              <a:lvl4pPr algn="ctr" defTabSz="1828800">
                <a:defRPr sz="2400">
                  <a:solidFill>
                    <a:srgbClr val="5E5E5E"/>
                  </a:solidFill>
                  <a:latin typeface="ヒラギノ角ゴ ProN W3"/>
                  <a:ea typeface="ヒラギノ角ゴ ProN W3"/>
                  <a:cs typeface="ヒラギノ角ゴ ProN W3"/>
                  <a:sym typeface="ヒラギノ角ゴ ProN W3"/>
                </a:defRPr>
              </a:lvl4pPr>
              <a:lvl5pPr algn="ctr" defTabSz="1828800">
                <a:defRPr sz="2400">
                  <a:solidFill>
                    <a:srgbClr val="5E5E5E"/>
                  </a:solidFill>
                  <a:latin typeface="ヒラギノ角ゴ ProN W3"/>
                  <a:ea typeface="ヒラギノ角ゴ ProN W3"/>
                  <a:cs typeface="ヒラギノ角ゴ ProN W3"/>
                  <a:sym typeface="ヒラギノ角ゴ ProN W3"/>
                </a:defRPr>
              </a:lvl5pPr>
              <a:lvl6pPr marL="457200" indent="1828800" algn="ctr"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914400" indent="1828800" algn="ctr"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1371600" indent="1828800" algn="ctr"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1828800" indent="1828800" algn="ctr"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eaLnBrk="1">
                <a:spcBef>
                  <a:spcPts val="1125"/>
                </a:spcBef>
              </a:pPr>
              <a:endParaRPr lang="ja-JP" altLang="ja-JP" sz="360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pic>
          <p:nvPicPr>
            <p:cNvPr id="21" name="Picture 10" descr="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1621"/>
              <a:ext cx="5041900" cy="86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2" name="Picture 11" descr="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5747" y="29837"/>
              <a:ext cx="4841876" cy="88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3" name="Picture 12" descr="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288153" y="44637"/>
              <a:ext cx="4238625" cy="86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4" name="右矢印 11"/>
            <p:cNvSpPr>
              <a:spLocks noChangeArrowheads="1"/>
            </p:cNvSpPr>
            <p:nvPr/>
          </p:nvSpPr>
          <p:spPr bwMode="auto">
            <a:xfrm>
              <a:off x="5365236" y="29837"/>
              <a:ext cx="631827" cy="910065"/>
            </a:xfrm>
            <a:prstGeom prst="rightArrow">
              <a:avLst>
                <a:gd name="adj1" fmla="val 50000"/>
                <a:gd name="adj2" fmla="val 50000"/>
              </a:avLst>
            </a:prstGeom>
            <a:solidFill>
              <a:srgbClr val="000000"/>
            </a:solidFill>
            <a:ln w="50800">
              <a:solidFill>
                <a:srgbClr val="000000"/>
              </a:solidFill>
              <a:round/>
              <a:headEnd/>
              <a:tailEnd/>
            </a:ln>
          </p:spPr>
          <p:txBody>
            <a:bodyPr vert="eaVert" lIns="68579" tIns="68579" rIns="68579" bIns="68579"/>
            <a:lstStyle>
              <a:lvl1pPr algn="ctr" defTabSz="1828800">
                <a:defRPr sz="2400">
                  <a:solidFill>
                    <a:srgbClr val="5E5E5E"/>
                  </a:solidFill>
                  <a:latin typeface="ヒラギノ角ゴ ProN W3"/>
                  <a:ea typeface="ヒラギノ角ゴ ProN W3"/>
                  <a:cs typeface="ヒラギノ角ゴ ProN W3"/>
                  <a:sym typeface="ヒラギノ角ゴ ProN W3"/>
                </a:defRPr>
              </a:lvl1pPr>
              <a:lvl2pPr algn="ctr" defTabSz="1828800">
                <a:defRPr sz="2400">
                  <a:solidFill>
                    <a:srgbClr val="5E5E5E"/>
                  </a:solidFill>
                  <a:latin typeface="ヒラギノ角ゴ ProN W3"/>
                  <a:ea typeface="ヒラギノ角ゴ ProN W3"/>
                  <a:cs typeface="ヒラギノ角ゴ ProN W3"/>
                  <a:sym typeface="ヒラギノ角ゴ ProN W3"/>
                </a:defRPr>
              </a:lvl2pPr>
              <a:lvl3pPr algn="ctr" defTabSz="1828800">
                <a:defRPr sz="2400">
                  <a:solidFill>
                    <a:srgbClr val="5E5E5E"/>
                  </a:solidFill>
                  <a:latin typeface="ヒラギノ角ゴ ProN W3"/>
                  <a:ea typeface="ヒラギノ角ゴ ProN W3"/>
                  <a:cs typeface="ヒラギノ角ゴ ProN W3"/>
                  <a:sym typeface="ヒラギノ角ゴ ProN W3"/>
                </a:defRPr>
              </a:lvl3pPr>
              <a:lvl4pPr algn="ctr" defTabSz="1828800">
                <a:defRPr sz="2400">
                  <a:solidFill>
                    <a:srgbClr val="5E5E5E"/>
                  </a:solidFill>
                  <a:latin typeface="ヒラギノ角ゴ ProN W3"/>
                  <a:ea typeface="ヒラギノ角ゴ ProN W3"/>
                  <a:cs typeface="ヒラギノ角ゴ ProN W3"/>
                  <a:sym typeface="ヒラギノ角ゴ ProN W3"/>
                </a:defRPr>
              </a:lvl4pPr>
              <a:lvl5pPr algn="ctr" defTabSz="1828800">
                <a:defRPr sz="2400">
                  <a:solidFill>
                    <a:srgbClr val="5E5E5E"/>
                  </a:solidFill>
                  <a:latin typeface="ヒラギノ角ゴ ProN W3"/>
                  <a:ea typeface="ヒラギノ角ゴ ProN W3"/>
                  <a:cs typeface="ヒラギノ角ゴ ProN W3"/>
                  <a:sym typeface="ヒラギノ角ゴ ProN W3"/>
                </a:defRPr>
              </a:lvl5pPr>
              <a:lvl6pPr marL="457200" indent="1828800" algn="ctr"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914400" indent="1828800" algn="ctr"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1371600" indent="1828800" algn="ctr"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1828800" indent="1828800" algn="ctr"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eaLnBrk="1">
                <a:spcBef>
                  <a:spcPts val="1125"/>
                </a:spcBef>
              </a:pPr>
              <a:endParaRPr lang="ja-JP" altLang="ja-JP" sz="360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grpSp>
        <p:nvGrpSpPr>
          <p:cNvPr id="25" name="グループ"/>
          <p:cNvGrpSpPr>
            <a:grpSpLocks/>
          </p:cNvGrpSpPr>
          <p:nvPr/>
        </p:nvGrpSpPr>
        <p:grpSpPr bwMode="auto">
          <a:xfrm>
            <a:off x="2911674" y="7859316"/>
            <a:ext cx="5901928" cy="832247"/>
            <a:chOff x="0" y="0"/>
            <a:chExt cx="7868722" cy="1108891"/>
          </a:xfrm>
        </p:grpSpPr>
        <p:pic>
          <p:nvPicPr>
            <p:cNvPr id="26" name="Picture 13" descr="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968500" cy="10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7" name="Picture 14" descr="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18572" y="0"/>
              <a:ext cx="1873251" cy="104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8" name="Picture 15" descr="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16098" y="13486"/>
              <a:ext cx="1952625" cy="109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9" name="右矢印 28"/>
            <p:cNvSpPr>
              <a:spLocks noChangeArrowheads="1"/>
            </p:cNvSpPr>
            <p:nvPr/>
          </p:nvSpPr>
          <p:spPr bwMode="auto">
            <a:xfrm>
              <a:off x="2107744" y="112000"/>
              <a:ext cx="628651" cy="328377"/>
            </a:xfrm>
            <a:prstGeom prst="rightArrow">
              <a:avLst>
                <a:gd name="adj1" fmla="val 50000"/>
                <a:gd name="adj2" fmla="val 49970"/>
              </a:avLst>
            </a:prstGeom>
            <a:solidFill>
              <a:srgbClr val="000000"/>
            </a:solidFill>
            <a:ln w="50800">
              <a:solidFill>
                <a:srgbClr val="000000"/>
              </a:solidFill>
              <a:round/>
              <a:headEnd/>
              <a:tailEnd/>
            </a:ln>
          </p:spPr>
          <p:txBody>
            <a:bodyPr vert="eaVert" lIns="68579" tIns="68579" rIns="68579" bIns="68579"/>
            <a:lstStyle>
              <a:lvl1pPr algn="ctr" defTabSz="1828800">
                <a:defRPr sz="2400">
                  <a:solidFill>
                    <a:srgbClr val="5E5E5E"/>
                  </a:solidFill>
                  <a:latin typeface="ヒラギノ角ゴ ProN W3"/>
                  <a:ea typeface="ヒラギノ角ゴ ProN W3"/>
                  <a:cs typeface="ヒラギノ角ゴ ProN W3"/>
                  <a:sym typeface="ヒラギノ角ゴ ProN W3"/>
                </a:defRPr>
              </a:lvl1pPr>
              <a:lvl2pPr algn="ctr" defTabSz="1828800">
                <a:defRPr sz="2400">
                  <a:solidFill>
                    <a:srgbClr val="5E5E5E"/>
                  </a:solidFill>
                  <a:latin typeface="ヒラギノ角ゴ ProN W3"/>
                  <a:ea typeface="ヒラギノ角ゴ ProN W3"/>
                  <a:cs typeface="ヒラギノ角ゴ ProN W3"/>
                  <a:sym typeface="ヒラギノ角ゴ ProN W3"/>
                </a:defRPr>
              </a:lvl2pPr>
              <a:lvl3pPr algn="ctr" defTabSz="1828800">
                <a:defRPr sz="2400">
                  <a:solidFill>
                    <a:srgbClr val="5E5E5E"/>
                  </a:solidFill>
                  <a:latin typeface="ヒラギノ角ゴ ProN W3"/>
                  <a:ea typeface="ヒラギノ角ゴ ProN W3"/>
                  <a:cs typeface="ヒラギノ角ゴ ProN W3"/>
                  <a:sym typeface="ヒラギノ角ゴ ProN W3"/>
                </a:defRPr>
              </a:lvl3pPr>
              <a:lvl4pPr algn="ctr" defTabSz="1828800">
                <a:defRPr sz="2400">
                  <a:solidFill>
                    <a:srgbClr val="5E5E5E"/>
                  </a:solidFill>
                  <a:latin typeface="ヒラギノ角ゴ ProN W3"/>
                  <a:ea typeface="ヒラギノ角ゴ ProN W3"/>
                  <a:cs typeface="ヒラギノ角ゴ ProN W3"/>
                  <a:sym typeface="ヒラギノ角ゴ ProN W3"/>
                </a:defRPr>
              </a:lvl4pPr>
              <a:lvl5pPr algn="ctr" defTabSz="1828800">
                <a:defRPr sz="2400">
                  <a:solidFill>
                    <a:srgbClr val="5E5E5E"/>
                  </a:solidFill>
                  <a:latin typeface="ヒラギノ角ゴ ProN W3"/>
                  <a:ea typeface="ヒラギノ角ゴ ProN W3"/>
                  <a:cs typeface="ヒラギノ角ゴ ProN W3"/>
                  <a:sym typeface="ヒラギノ角ゴ ProN W3"/>
                </a:defRPr>
              </a:lvl5pPr>
              <a:lvl6pPr marL="457200" indent="1828800" algn="ctr"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914400" indent="1828800" algn="ctr"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1371600" indent="1828800" algn="ctr"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1828800" indent="1828800" algn="ctr"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eaLnBrk="1">
                <a:spcBef>
                  <a:spcPts val="1125"/>
                </a:spcBef>
              </a:pPr>
              <a:endParaRPr lang="ja-JP" altLang="ja-JP" sz="360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pic>
          <p:nvPicPr>
            <p:cNvPr id="30" name="Picture 18" descr="Picture 1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005318" y="30691"/>
              <a:ext cx="708027" cy="49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1" name="Picture 19" descr="Picture 1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945194" y="627275"/>
              <a:ext cx="708025" cy="48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2" name="Picture 20" descr="Picture 2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047875" y="590849"/>
              <a:ext cx="708025" cy="48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grpSp>
        <p:nvGrpSpPr>
          <p:cNvPr id="33" name="グループ"/>
          <p:cNvGrpSpPr>
            <a:grpSpLocks/>
          </p:cNvGrpSpPr>
          <p:nvPr/>
        </p:nvGrpSpPr>
        <p:grpSpPr bwMode="auto">
          <a:xfrm>
            <a:off x="2936439" y="10194565"/>
            <a:ext cx="5855495" cy="622698"/>
            <a:chOff x="0" y="0"/>
            <a:chExt cx="7806975" cy="829902"/>
          </a:xfrm>
        </p:grpSpPr>
        <p:pic>
          <p:nvPicPr>
            <p:cNvPr id="34" name="オブジェクト 4" descr="オブジェクト 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712901" cy="82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5" name="図 7" descr="図 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674646" y="0"/>
              <a:ext cx="5132329" cy="829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6" name="右矢印 28"/>
            <p:cNvSpPr>
              <a:spLocks noChangeArrowheads="1"/>
            </p:cNvSpPr>
            <p:nvPr/>
          </p:nvSpPr>
          <p:spPr bwMode="auto">
            <a:xfrm>
              <a:off x="1900588" y="302476"/>
              <a:ext cx="628651" cy="333377"/>
            </a:xfrm>
            <a:prstGeom prst="rightArrow">
              <a:avLst>
                <a:gd name="adj1" fmla="val 50000"/>
                <a:gd name="adj2" fmla="val 49971"/>
              </a:avLst>
            </a:prstGeom>
            <a:solidFill>
              <a:srgbClr val="000000"/>
            </a:solidFill>
            <a:ln w="50800">
              <a:solidFill>
                <a:srgbClr val="000000"/>
              </a:solidFill>
              <a:round/>
              <a:headEnd/>
              <a:tailEnd/>
            </a:ln>
          </p:spPr>
          <p:txBody>
            <a:bodyPr vert="eaVert" lIns="68579" tIns="68579" rIns="68579" bIns="68579"/>
            <a:lstStyle>
              <a:lvl1pPr algn="ctr" defTabSz="1828800">
                <a:defRPr sz="2400">
                  <a:solidFill>
                    <a:srgbClr val="5E5E5E"/>
                  </a:solidFill>
                  <a:latin typeface="ヒラギノ角ゴ ProN W3"/>
                  <a:ea typeface="ヒラギノ角ゴ ProN W3"/>
                  <a:cs typeface="ヒラギノ角ゴ ProN W3"/>
                  <a:sym typeface="ヒラギノ角ゴ ProN W3"/>
                </a:defRPr>
              </a:lvl1pPr>
              <a:lvl2pPr algn="ctr" defTabSz="1828800">
                <a:defRPr sz="2400">
                  <a:solidFill>
                    <a:srgbClr val="5E5E5E"/>
                  </a:solidFill>
                  <a:latin typeface="ヒラギノ角ゴ ProN W3"/>
                  <a:ea typeface="ヒラギノ角ゴ ProN W3"/>
                  <a:cs typeface="ヒラギノ角ゴ ProN W3"/>
                  <a:sym typeface="ヒラギノ角ゴ ProN W3"/>
                </a:defRPr>
              </a:lvl2pPr>
              <a:lvl3pPr algn="ctr" defTabSz="1828800">
                <a:defRPr sz="2400">
                  <a:solidFill>
                    <a:srgbClr val="5E5E5E"/>
                  </a:solidFill>
                  <a:latin typeface="ヒラギノ角ゴ ProN W3"/>
                  <a:ea typeface="ヒラギノ角ゴ ProN W3"/>
                  <a:cs typeface="ヒラギノ角ゴ ProN W3"/>
                  <a:sym typeface="ヒラギノ角ゴ ProN W3"/>
                </a:defRPr>
              </a:lvl3pPr>
              <a:lvl4pPr algn="ctr" defTabSz="1828800">
                <a:defRPr sz="2400">
                  <a:solidFill>
                    <a:srgbClr val="5E5E5E"/>
                  </a:solidFill>
                  <a:latin typeface="ヒラギノ角ゴ ProN W3"/>
                  <a:ea typeface="ヒラギノ角ゴ ProN W3"/>
                  <a:cs typeface="ヒラギノ角ゴ ProN W3"/>
                  <a:sym typeface="ヒラギノ角ゴ ProN W3"/>
                </a:defRPr>
              </a:lvl4pPr>
              <a:lvl5pPr algn="ctr" defTabSz="1828800">
                <a:defRPr sz="2400">
                  <a:solidFill>
                    <a:srgbClr val="5E5E5E"/>
                  </a:solidFill>
                  <a:latin typeface="ヒラギノ角ゴ ProN W3"/>
                  <a:ea typeface="ヒラギノ角ゴ ProN W3"/>
                  <a:cs typeface="ヒラギノ角ゴ ProN W3"/>
                  <a:sym typeface="ヒラギノ角ゴ ProN W3"/>
                </a:defRPr>
              </a:lvl5pPr>
              <a:lvl6pPr marL="457200" indent="1828800" algn="ctr"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914400" indent="1828800" algn="ctr"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1371600" indent="1828800" algn="ctr"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1828800" indent="1828800" algn="ctr"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eaLnBrk="1">
                <a:spcBef>
                  <a:spcPts val="1125"/>
                </a:spcBef>
              </a:pPr>
              <a:endParaRPr lang="ja-JP" altLang="ja-JP" sz="360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grpSp>
    </p:spTree>
    <p:extLst>
      <p:ext uri="{BB962C8B-B14F-4D97-AF65-F5344CB8AC3E}">
        <p14:creationId xmlns:p14="http://schemas.microsoft.com/office/powerpoint/2010/main" val="9099235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25"/>
                                        </p:tgtEl>
                                        <p:attrNameLst>
                                          <p:attrName>style.visibility</p:attrName>
                                        </p:attrNameLst>
                                      </p:cBhvr>
                                      <p:to>
                                        <p:strVal val="visible"/>
                                      </p:to>
                                    </p:set>
                                    <p:animEffect transition="in" filter="wipe(left)">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p:tmAbs val="0"/>
                                  </p:iterate>
                                  <p:childTnLst>
                                    <p:set>
                                      <p:cBhvr>
                                        <p:cTn id="16" fill="hold"/>
                                        <p:tgtEl>
                                          <p:spTgt spid="33"/>
                                        </p:tgtEl>
                                        <p:attrNameLst>
                                          <p:attrName>style.visibility</p:attrName>
                                        </p:attrNameLst>
                                      </p:cBhvr>
                                      <p:to>
                                        <p:strVal val="visible"/>
                                      </p:to>
                                    </p:set>
                                    <p:animEffect transition="in" filter="wipe(left)">
                                      <p:cBhvr>
                                        <p:cTn id="17" dur="1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iterate>
                                    <p:tmAbs val="0"/>
                                  </p:iterate>
                                  <p:childTnLst>
                                    <p:set>
                                      <p:cBhvr>
                                        <p:cTn id="21" fill="hold"/>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childTnLst>
                                </p:cTn>
                              </p:par>
                            </p:childTnLst>
                          </p:cTn>
                        </p:par>
                        <p:par>
                          <p:cTn id="24" fill="hold">
                            <p:stCondLst>
                              <p:cond delay="1000"/>
                            </p:stCondLst>
                            <p:childTnLst>
                              <p:par>
                                <p:cTn id="25" presetID="4" presetClass="entr" presetSubtype="32" fill="hold" grpId="0" nodeType="afterEffect">
                                  <p:stCondLst>
                                    <p:cond delay="0"/>
                                  </p:stCondLst>
                                  <p:iterate>
                                    <p:tmAbs val="0"/>
                                  </p:iterate>
                                  <p:childTnLst>
                                    <p:set>
                                      <p:cBhvr>
                                        <p:cTn id="26" fill="hold"/>
                                        <p:tgtEl>
                                          <p:spTgt spid="18"/>
                                        </p:tgtEl>
                                        <p:attrNameLst>
                                          <p:attrName>style.visibility</p:attrName>
                                        </p:attrNameLst>
                                      </p:cBhvr>
                                      <p:to>
                                        <p:strVal val="visible"/>
                                      </p:to>
                                    </p:set>
                                    <p:animEffect transition="in" filter="box(out)">
                                      <p:cBhvr>
                                        <p:cTn id="27" dur="1000"/>
                                        <p:tgtEl>
                                          <p:spTgt spid="18"/>
                                        </p:tgtEl>
                                      </p:cBhvr>
                                    </p:animEffect>
                                  </p:childTnLst>
                                </p:cTn>
                              </p:par>
                            </p:childTnLst>
                          </p:cTn>
                        </p:par>
                        <p:par>
                          <p:cTn id="28" fill="hold">
                            <p:stCondLst>
                              <p:cond delay="2000"/>
                            </p:stCondLst>
                            <p:childTnLst>
                              <p:par>
                                <p:cTn id="29" presetID="35" presetClass="emph" presetSubtype="0" repeatCount="4000" fill="hold" grpId="1" nodeType="afterEffect">
                                  <p:stCondLst>
                                    <p:cond delay="500"/>
                                  </p:stCondLst>
                                  <p:childTnLst>
                                    <p:anim calcmode="discrete" valueType="str">
                                      <p:cBhvr>
                                        <p:cTn id="30" dur="1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dvAuto="0"/>
      <p:bldP spid="18" grpId="1" animBg="1" advAuto="0"/>
      <p:bldP spid="19" grpId="0" animBg="1" advAuto="0"/>
      <p:bldP spid="25" grpId="0" animBg="1" advAuto="0"/>
      <p:bldP spid="33"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D90A17AD-B460-4D31-BBB4-4AEF1B4CE4F3}"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14</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12" name="タイトル 12"/>
          <p:cNvSpPr>
            <a:spLocks noGrp="1"/>
          </p:cNvSpPr>
          <p:nvPr>
            <p:ph type="title"/>
          </p:nvPr>
        </p:nvSpPr>
        <p:spPr>
          <a:xfrm>
            <a:off x="1669238" y="835320"/>
            <a:ext cx="13579079" cy="1645444"/>
          </a:xfrm>
        </p:spPr>
        <p:txBody>
          <a:bodyPr/>
          <a:lstStyle/>
          <a:p>
            <a:r>
              <a:rPr lang="ja-JP" altLang="en-US" dirty="0" smtClean="0"/>
              <a:t>第１章</a:t>
            </a:r>
            <a:r>
              <a:rPr lang="ja-JP" altLang="en-US" dirty="0"/>
              <a:t>　職長等の役割と</a:t>
            </a:r>
            <a:r>
              <a:rPr lang="ja-JP" altLang="en-US" dirty="0" smtClean="0"/>
              <a:t>職務</a:t>
            </a:r>
            <a:r>
              <a:rPr lang="en-US" altLang="ja-JP" dirty="0" smtClean="0"/>
              <a:t/>
            </a:r>
            <a:br>
              <a:rPr lang="en-US" altLang="ja-JP" dirty="0" smtClean="0"/>
            </a:br>
            <a:r>
              <a:rPr lang="ja-JP" altLang="en-US" dirty="0"/>
              <a:t>　</a:t>
            </a:r>
            <a:r>
              <a:rPr lang="ja-JP" altLang="en-US" dirty="0" smtClean="0"/>
              <a:t>　　</a:t>
            </a:r>
            <a:r>
              <a:rPr lang="en-US" altLang="ja-JP" dirty="0" smtClean="0">
                <a:solidFill>
                  <a:srgbClr val="00B0F0"/>
                </a:solidFill>
              </a:rPr>
              <a:t>2</a:t>
            </a:r>
            <a:r>
              <a:rPr lang="ja-JP" altLang="en-US" dirty="0" smtClean="0">
                <a:solidFill>
                  <a:srgbClr val="00B0F0"/>
                </a:solidFill>
              </a:rPr>
              <a:t>　職長の位置づけと役割　　</a:t>
            </a:r>
            <a:endParaRPr lang="zh-TW" altLang="en-US" dirty="0" smtClean="0">
              <a:solidFill>
                <a:srgbClr val="00B0F0"/>
              </a:solidFill>
            </a:endParaRPr>
          </a:p>
        </p:txBody>
      </p:sp>
      <p:sp>
        <p:nvSpPr>
          <p:cNvPr id="13" name="正方形/長方形 19"/>
          <p:cNvSpPr txBox="1">
            <a:spLocks noChangeArrowheads="1"/>
          </p:cNvSpPr>
          <p:nvPr/>
        </p:nvSpPr>
        <p:spPr bwMode="auto">
          <a:xfrm>
            <a:off x="13716208" y="-27673"/>
            <a:ext cx="4139575"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１８</a:t>
            </a:r>
            <a:r>
              <a:rPr lang="en-US"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１９</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
        <p:nvSpPr>
          <p:cNvPr id="3" name="正方形/長方形 2"/>
          <p:cNvSpPr/>
          <p:nvPr/>
        </p:nvSpPr>
        <p:spPr>
          <a:xfrm>
            <a:off x="1669238" y="2751329"/>
            <a:ext cx="8125942" cy="600164"/>
          </a:xfrm>
          <a:prstGeom prst="rect">
            <a:avLst/>
          </a:prstGeom>
        </p:spPr>
        <p:txBody>
          <a:bodyPr wrap="none">
            <a:spAutoFit/>
          </a:bodyPr>
          <a:lstStyle/>
          <a:p>
            <a:r>
              <a:rPr lang="ja-JP" altLang="en-US" sz="3300" dirty="0">
                <a:solidFill>
                  <a:srgbClr val="00B0F0"/>
                </a:solidFill>
              </a:rPr>
              <a:t>（</a:t>
            </a:r>
            <a:r>
              <a:rPr lang="en-US" altLang="ja-JP" sz="3300" dirty="0">
                <a:solidFill>
                  <a:srgbClr val="00B0F0"/>
                </a:solidFill>
              </a:rPr>
              <a:t>2</a:t>
            </a:r>
            <a:r>
              <a:rPr lang="ja-JP" altLang="en-US" sz="3300" dirty="0">
                <a:solidFill>
                  <a:srgbClr val="00B0F0"/>
                </a:solidFill>
              </a:rPr>
              <a:t>）　生産現場における職長の総合的な役割</a:t>
            </a:r>
          </a:p>
        </p:txBody>
      </p:sp>
      <p:sp>
        <p:nvSpPr>
          <p:cNvPr id="11"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51EB5983-E221-4036-93FB-AF663FBB56D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14</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37" name="正方形/長方形 36"/>
          <p:cNvSpPr>
            <a:spLocks noChangeArrowheads="1"/>
          </p:cNvSpPr>
          <p:nvPr/>
        </p:nvSpPr>
        <p:spPr bwMode="auto">
          <a:xfrm>
            <a:off x="1244189" y="4758914"/>
            <a:ext cx="7948246" cy="514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2325" dirty="0">
                <a:latin typeface="HG創英ﾌﾟﾚｾﾞﾝｽEB" pitchFamily="17" charset="-128"/>
                <a:ea typeface="HG創英ﾌﾟﾚｾﾞﾝｽEB" pitchFamily="17" charset="-128"/>
              </a:rPr>
              <a:t>　</a:t>
            </a:r>
            <a:r>
              <a:rPr lang="ja-JP" altLang="en-US" sz="3000" dirty="0">
                <a:latin typeface="HG創英ﾌﾟﾚｾﾞﾝｽEB" pitchFamily="17" charset="-128"/>
                <a:ea typeface="HG創英ﾌﾟﾚｾﾞﾝｽEB" pitchFamily="17" charset="-128"/>
              </a:rPr>
              <a:t>職長の総合的な役割より、</a:t>
            </a:r>
            <a:r>
              <a:rPr lang="ja-JP" altLang="en-US" sz="3000" u="sng" dirty="0">
                <a:latin typeface="HG創英ﾌﾟﾚｾﾞﾝｽEB" pitchFamily="17" charset="-128"/>
                <a:ea typeface="HG創英ﾌﾟﾚｾﾞﾝｽEB" pitchFamily="17" charset="-128"/>
              </a:rPr>
              <a:t>作業者の安全と健康の確保に関して職長に期待される役割</a:t>
            </a:r>
            <a:r>
              <a:rPr lang="ja-JP" altLang="en-US" sz="3000" dirty="0">
                <a:latin typeface="HG創英ﾌﾟﾚｾﾞﾝｽEB" pitchFamily="17" charset="-128"/>
                <a:ea typeface="HG創英ﾌﾟﾚｾﾞﾝｽEB" pitchFamily="17" charset="-128"/>
              </a:rPr>
              <a:t>。</a:t>
            </a:r>
            <a:endParaRPr lang="en-US" altLang="ja-JP" sz="3000" dirty="0">
              <a:latin typeface="HG創英ﾌﾟﾚｾﾞﾝｽEB" pitchFamily="17" charset="-128"/>
              <a:ea typeface="HG創英ﾌﾟﾚｾﾞﾝｽEB" pitchFamily="17" charset="-128"/>
            </a:endParaRPr>
          </a:p>
          <a:p>
            <a:endParaRPr lang="en-US" altLang="ja-JP" sz="3000" dirty="0">
              <a:latin typeface="HG創英ﾌﾟﾚｾﾞﾝｽEB" pitchFamily="17" charset="-128"/>
              <a:ea typeface="HG創英ﾌﾟﾚｾﾞﾝｽEB" pitchFamily="17" charset="-128"/>
            </a:endParaRPr>
          </a:p>
          <a:p>
            <a:r>
              <a:rPr lang="ja-JP" altLang="en-US" sz="3000" u="sng" dirty="0">
                <a:solidFill>
                  <a:srgbClr val="FF0000"/>
                </a:solidFill>
                <a:latin typeface="HG創英ﾌﾟﾚｾﾞﾝｽEB" pitchFamily="17" charset="-128"/>
                <a:ea typeface="HG創英ﾌﾟﾚｾﾞﾝｽEB" pitchFamily="17" charset="-128"/>
              </a:rPr>
              <a:t>①</a:t>
            </a:r>
            <a:r>
              <a:rPr lang="ja-JP" altLang="en-US" sz="3000" b="1" u="sng" dirty="0">
                <a:solidFill>
                  <a:srgbClr val="FF0000"/>
                </a:solidFill>
                <a:latin typeface="HG創英ﾌﾟﾚｾﾞﾝｽEB" pitchFamily="17" charset="-128"/>
                <a:ea typeface="HG創英ﾌﾟﾚｾﾞﾝｽEB" pitchFamily="17" charset="-128"/>
              </a:rPr>
              <a:t>「先取りの安全衛生管理」が中核の役割。　　　　</a:t>
            </a:r>
            <a:endParaRPr lang="en-US" altLang="ja-JP" sz="3000" b="1" u="sng" dirty="0">
              <a:solidFill>
                <a:srgbClr val="FF0000"/>
              </a:solidFill>
              <a:latin typeface="HG創英ﾌﾟﾚｾﾞﾝｽEB" pitchFamily="17" charset="-128"/>
              <a:ea typeface="HG創英ﾌﾟﾚｾﾞﾝｽEB" pitchFamily="17" charset="-128"/>
            </a:endParaRPr>
          </a:p>
          <a:p>
            <a:r>
              <a:rPr lang="ja-JP" altLang="en-US" sz="3000" dirty="0">
                <a:solidFill>
                  <a:srgbClr val="FF0000"/>
                </a:solidFill>
                <a:latin typeface="HG創英ﾌﾟﾚｾﾞﾝｽEB" pitchFamily="17" charset="-128"/>
                <a:ea typeface="HG創英ﾌﾟﾚｾﾞﾝｽEB" pitchFamily="17" charset="-128"/>
              </a:rPr>
              <a:t>　</a:t>
            </a:r>
            <a:r>
              <a:rPr lang="ja-JP" altLang="en-US" sz="3000" dirty="0">
                <a:solidFill>
                  <a:schemeClr val="tx1"/>
                </a:solidFill>
                <a:latin typeface="HG創英ﾌﾟﾚｾﾞﾝｽEB" pitchFamily="17" charset="-128"/>
                <a:ea typeface="HG創英ﾌﾟﾚｾﾞﾝｽEB" pitchFamily="17" charset="-128"/>
              </a:rPr>
              <a:t>（労働災害を予防するため）</a:t>
            </a:r>
            <a:endParaRPr lang="en-US" altLang="ja-JP" sz="3000" dirty="0">
              <a:solidFill>
                <a:schemeClr val="tx1"/>
              </a:solidFill>
              <a:latin typeface="HG創英ﾌﾟﾚｾﾞﾝｽEB" pitchFamily="17" charset="-128"/>
              <a:ea typeface="HG創英ﾌﾟﾚｾﾞﾝｽEB" pitchFamily="17" charset="-128"/>
            </a:endParaRPr>
          </a:p>
          <a:p>
            <a:endParaRPr lang="en-US" altLang="ja-JP" sz="3000" b="1" u="sng" dirty="0">
              <a:solidFill>
                <a:srgbClr val="FF0000"/>
              </a:solidFill>
              <a:latin typeface="HG創英ﾌﾟﾚｾﾞﾝｽEB" pitchFamily="17" charset="-128"/>
              <a:ea typeface="HG創英ﾌﾟﾚｾﾞﾝｽEB" pitchFamily="17" charset="-128"/>
            </a:endParaRPr>
          </a:p>
          <a:p>
            <a:r>
              <a:rPr lang="ja-JP" altLang="en-US" sz="3000" dirty="0">
                <a:solidFill>
                  <a:schemeClr val="tx1"/>
                </a:solidFill>
                <a:latin typeface="HG創英ﾌﾟﾚｾﾞﾝｽEB" pitchFamily="17" charset="-128"/>
                <a:ea typeface="HG創英ﾌﾟﾚｾﾞﾝｽEB" pitchFamily="17" charset="-128"/>
              </a:rPr>
              <a:t>「先取りの安全衛生管理」効果的に</a:t>
            </a:r>
            <a:endParaRPr lang="en-US" altLang="ja-JP" sz="3000" dirty="0">
              <a:solidFill>
                <a:schemeClr val="tx1"/>
              </a:solidFill>
              <a:latin typeface="HG創英ﾌﾟﾚｾﾞﾝｽEB" pitchFamily="17" charset="-128"/>
              <a:ea typeface="HG創英ﾌﾟﾚｾﾞﾝｽEB" pitchFamily="17" charset="-128"/>
            </a:endParaRPr>
          </a:p>
          <a:p>
            <a:r>
              <a:rPr lang="ja-JP" altLang="en-US" sz="3000" dirty="0">
                <a:solidFill>
                  <a:schemeClr val="tx1"/>
                </a:solidFill>
                <a:latin typeface="HG創英ﾌﾟﾚｾﾞﾝｽEB" pitchFamily="17" charset="-128"/>
                <a:ea typeface="HG創英ﾌﾟﾚｾﾞﾝｽEB" pitchFamily="17" charset="-128"/>
              </a:rPr>
              <a:t>　実践するために</a:t>
            </a:r>
            <a:endParaRPr lang="en-US" altLang="ja-JP" sz="3000" b="1" u="sng" dirty="0">
              <a:solidFill>
                <a:srgbClr val="FF0000"/>
              </a:solidFill>
              <a:latin typeface="HG創英ﾌﾟﾚｾﾞﾝｽEB" pitchFamily="17" charset="-128"/>
              <a:ea typeface="HG創英ﾌﾟﾚｾﾞﾝｽEB" pitchFamily="17" charset="-128"/>
            </a:endParaRPr>
          </a:p>
          <a:p>
            <a:r>
              <a:rPr lang="ja-JP" altLang="en-US" sz="3000" b="1" u="sng" dirty="0">
                <a:solidFill>
                  <a:srgbClr val="FF0000"/>
                </a:solidFill>
                <a:latin typeface="HG創英ﾌﾟﾚｾﾞﾝｽEB" pitchFamily="17" charset="-128"/>
                <a:ea typeface="HG創英ﾌﾟﾚｾﾞﾝｽEB" pitchFamily="17" charset="-128"/>
              </a:rPr>
              <a:t>②「情報管理（上司と部下のパイプ役）」</a:t>
            </a:r>
            <a:endParaRPr lang="en-US" altLang="ja-JP" sz="3000" b="1" u="sng" dirty="0">
              <a:solidFill>
                <a:srgbClr val="FF0000"/>
              </a:solidFill>
              <a:latin typeface="HG創英ﾌﾟﾚｾﾞﾝｽEB" pitchFamily="17" charset="-128"/>
              <a:ea typeface="HG創英ﾌﾟﾚｾﾞﾝｽEB" pitchFamily="17" charset="-128"/>
            </a:endParaRPr>
          </a:p>
          <a:p>
            <a:endParaRPr lang="en-US" altLang="ja-JP" sz="3000" b="1" u="sng" dirty="0">
              <a:solidFill>
                <a:srgbClr val="FF0000"/>
              </a:solidFill>
              <a:latin typeface="HG創英ﾌﾟﾚｾﾞﾝｽEB" pitchFamily="17" charset="-128"/>
              <a:ea typeface="HG創英ﾌﾟﾚｾﾞﾝｽEB" pitchFamily="17" charset="-128"/>
            </a:endParaRPr>
          </a:p>
          <a:p>
            <a:r>
              <a:rPr lang="ja-JP" altLang="en-US" sz="3000" b="1" u="sng" dirty="0">
                <a:solidFill>
                  <a:srgbClr val="FF0000"/>
                </a:solidFill>
                <a:latin typeface="HG創英ﾌﾟﾚｾﾞﾝｽEB" pitchFamily="17" charset="-128"/>
                <a:ea typeface="HG創英ﾌﾟﾚｾﾞﾝｽEB" pitchFamily="17" charset="-128"/>
              </a:rPr>
              <a:t>③「部下の育成」</a:t>
            </a:r>
            <a:r>
              <a:rPr lang="ja-JP" altLang="en-US" sz="3000" dirty="0">
                <a:latin typeface="HG創英ﾌﾟﾚｾﾞﾝｽEB" pitchFamily="17" charset="-128"/>
                <a:ea typeface="HG創英ﾌﾟﾚｾﾞﾝｽEB" pitchFamily="17" charset="-128"/>
              </a:rPr>
              <a:t>の３点に集約。　</a:t>
            </a:r>
          </a:p>
        </p:txBody>
      </p:sp>
      <p:pic>
        <p:nvPicPr>
          <p:cNvPr id="38" name="図 37"/>
          <p:cNvPicPr>
            <a:picLocks noChangeAspect="1"/>
          </p:cNvPicPr>
          <p:nvPr/>
        </p:nvPicPr>
        <p:blipFill>
          <a:blip r:embed="rId3"/>
          <a:stretch>
            <a:fillRect/>
          </a:stretch>
        </p:blipFill>
        <p:spPr>
          <a:xfrm>
            <a:off x="9401591" y="4316535"/>
            <a:ext cx="8629234" cy="6688349"/>
          </a:xfrm>
          <a:prstGeom prst="rect">
            <a:avLst/>
          </a:prstGeom>
        </p:spPr>
      </p:pic>
    </p:spTree>
    <p:extLst>
      <p:ext uri="{BB962C8B-B14F-4D97-AF65-F5344CB8AC3E}">
        <p14:creationId xmlns:p14="http://schemas.microsoft.com/office/powerpoint/2010/main" val="196265252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D90A17AD-B460-4D31-BBB4-4AEF1B4CE4F3}"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15</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12" name="タイトル 12"/>
          <p:cNvSpPr>
            <a:spLocks noGrp="1"/>
          </p:cNvSpPr>
          <p:nvPr>
            <p:ph type="title"/>
          </p:nvPr>
        </p:nvSpPr>
        <p:spPr>
          <a:xfrm>
            <a:off x="1669238" y="764316"/>
            <a:ext cx="13579079" cy="1645444"/>
          </a:xfrm>
        </p:spPr>
        <p:txBody>
          <a:bodyPr/>
          <a:lstStyle/>
          <a:p>
            <a:r>
              <a:rPr lang="ja-JP" altLang="en-US" dirty="0" smtClean="0"/>
              <a:t>第１章</a:t>
            </a:r>
            <a:r>
              <a:rPr lang="ja-JP" altLang="en-US" dirty="0"/>
              <a:t>　職長等の役割と</a:t>
            </a:r>
            <a:r>
              <a:rPr lang="ja-JP" altLang="en-US" dirty="0" smtClean="0"/>
              <a:t>職務</a:t>
            </a:r>
            <a:r>
              <a:rPr lang="en-US" altLang="ja-JP" dirty="0" smtClean="0"/>
              <a:t/>
            </a:r>
            <a:br>
              <a:rPr lang="en-US" altLang="ja-JP" dirty="0" smtClean="0"/>
            </a:br>
            <a:r>
              <a:rPr lang="ja-JP" altLang="en-US" dirty="0"/>
              <a:t>　</a:t>
            </a:r>
            <a:r>
              <a:rPr lang="ja-JP" altLang="en-US" dirty="0" smtClean="0"/>
              <a:t>　　</a:t>
            </a:r>
            <a:r>
              <a:rPr lang="en-US" altLang="ja-JP" dirty="0" smtClean="0">
                <a:solidFill>
                  <a:srgbClr val="00B0F0"/>
                </a:solidFill>
              </a:rPr>
              <a:t>2</a:t>
            </a:r>
            <a:r>
              <a:rPr lang="ja-JP" altLang="en-US" dirty="0" smtClean="0">
                <a:solidFill>
                  <a:srgbClr val="00B0F0"/>
                </a:solidFill>
              </a:rPr>
              <a:t>　職長の位置づけと役割　　</a:t>
            </a:r>
            <a:endParaRPr lang="zh-TW" altLang="en-US" dirty="0" smtClean="0">
              <a:solidFill>
                <a:srgbClr val="00B0F0"/>
              </a:solidFill>
            </a:endParaRPr>
          </a:p>
        </p:txBody>
      </p:sp>
      <p:sp>
        <p:nvSpPr>
          <p:cNvPr id="13" name="正方形/長方形 19"/>
          <p:cNvSpPr txBox="1">
            <a:spLocks noChangeArrowheads="1"/>
          </p:cNvSpPr>
          <p:nvPr/>
        </p:nvSpPr>
        <p:spPr bwMode="auto">
          <a:xfrm>
            <a:off x="14713878" y="0"/>
            <a:ext cx="3033504"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１８</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
        <p:nvSpPr>
          <p:cNvPr id="3" name="正方形/長方形 2"/>
          <p:cNvSpPr/>
          <p:nvPr/>
        </p:nvSpPr>
        <p:spPr>
          <a:xfrm>
            <a:off x="1669238" y="2670482"/>
            <a:ext cx="8125942" cy="600164"/>
          </a:xfrm>
          <a:prstGeom prst="rect">
            <a:avLst/>
          </a:prstGeom>
        </p:spPr>
        <p:txBody>
          <a:bodyPr wrap="none">
            <a:spAutoFit/>
          </a:bodyPr>
          <a:lstStyle/>
          <a:p>
            <a:r>
              <a:rPr lang="ja-JP" altLang="en-US" sz="3300" dirty="0">
                <a:solidFill>
                  <a:srgbClr val="00B0F0"/>
                </a:solidFill>
              </a:rPr>
              <a:t>（</a:t>
            </a:r>
            <a:r>
              <a:rPr lang="en-US" altLang="ja-JP" sz="3300" dirty="0">
                <a:solidFill>
                  <a:srgbClr val="00B0F0"/>
                </a:solidFill>
              </a:rPr>
              <a:t>2</a:t>
            </a:r>
            <a:r>
              <a:rPr lang="ja-JP" altLang="en-US" sz="3300" dirty="0">
                <a:solidFill>
                  <a:srgbClr val="00B0F0"/>
                </a:solidFill>
              </a:rPr>
              <a:t>）　生産現場における職長の総合的な役割</a:t>
            </a:r>
          </a:p>
        </p:txBody>
      </p:sp>
      <p:sp>
        <p:nvSpPr>
          <p:cNvPr id="11"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51EB5983-E221-4036-93FB-AF663FBB56D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15</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2" name="正方形/長方形 1"/>
          <p:cNvSpPr/>
          <p:nvPr/>
        </p:nvSpPr>
        <p:spPr>
          <a:xfrm>
            <a:off x="1903264" y="3531368"/>
            <a:ext cx="15844118" cy="3647152"/>
          </a:xfrm>
          <a:prstGeom prst="rect">
            <a:avLst/>
          </a:prstGeom>
        </p:spPr>
        <p:txBody>
          <a:bodyPr wrap="square">
            <a:spAutoFit/>
          </a:bodyPr>
          <a:lstStyle/>
          <a:p>
            <a:r>
              <a:rPr lang="ja-JP" altLang="en-US" sz="3300" dirty="0">
                <a:latin typeface="HG創英ﾌﾟﾚｾﾞﾝｽEB" pitchFamily="17" charset="-128"/>
                <a:ea typeface="HG創英ﾌﾟﾚｾﾞﾝｽEB" pitchFamily="17" charset="-128"/>
              </a:rPr>
              <a:t>職場における重要な「要の役」にある職長は、自分自身の行動の部下への</a:t>
            </a:r>
            <a:endParaRPr lang="en-US" altLang="ja-JP" sz="3300" dirty="0">
              <a:latin typeface="HG創英ﾌﾟﾚｾﾞﾝｽEB" pitchFamily="17" charset="-128"/>
              <a:ea typeface="HG創英ﾌﾟﾚｾﾞﾝｽEB" pitchFamily="17" charset="-128"/>
            </a:endParaRPr>
          </a:p>
          <a:p>
            <a:r>
              <a:rPr lang="ja-JP" altLang="en-US" sz="3300" u="sng" dirty="0">
                <a:latin typeface="HG創英ﾌﾟﾚｾﾞﾝｽEB" pitchFamily="17" charset="-128"/>
                <a:ea typeface="HG創英ﾌﾟﾚｾﾞﾝｽEB" pitchFamily="17" charset="-128"/>
              </a:rPr>
              <a:t>影響力の大きさを自覚</a:t>
            </a:r>
            <a:r>
              <a:rPr lang="ja-JP" altLang="en-US" sz="3300" dirty="0">
                <a:latin typeface="HG創英ﾌﾟﾚｾﾞﾝｽEB" pitchFamily="17" charset="-128"/>
                <a:ea typeface="HG創英ﾌﾟﾚｾﾞﾝｽEB" pitchFamily="17" charset="-128"/>
              </a:rPr>
              <a:t>しなければならない。</a:t>
            </a:r>
            <a:endParaRPr lang="en-US" altLang="ja-JP" sz="3300" dirty="0">
              <a:latin typeface="HG創英ﾌﾟﾚｾﾞﾝｽEB" pitchFamily="17" charset="-128"/>
              <a:ea typeface="HG創英ﾌﾟﾚｾﾞﾝｽEB" pitchFamily="17" charset="-128"/>
            </a:endParaRPr>
          </a:p>
          <a:p>
            <a:endParaRPr lang="en-US" altLang="ja-JP" sz="3300" dirty="0">
              <a:latin typeface="HG創英ﾌﾟﾚｾﾞﾝｽEB" pitchFamily="17" charset="-128"/>
              <a:ea typeface="HG創英ﾌﾟﾚｾﾞﾝｽEB" pitchFamily="17" charset="-128"/>
            </a:endParaRPr>
          </a:p>
          <a:p>
            <a:r>
              <a:rPr lang="ja-JP" altLang="en-US" sz="3300" u="sng" dirty="0">
                <a:solidFill>
                  <a:srgbClr val="FF0000"/>
                </a:solidFill>
                <a:latin typeface="HG創英ﾌﾟﾚｾﾞﾝｽEB" pitchFamily="17" charset="-128"/>
                <a:ea typeface="HG創英ﾌﾟﾚｾﾞﾝｽEB" pitchFamily="17" charset="-128"/>
              </a:rPr>
              <a:t>影響力には、「プラス、マイナス」の両方が存在</a:t>
            </a:r>
            <a:r>
              <a:rPr lang="ja-JP" altLang="en-US" sz="3300" dirty="0">
                <a:latin typeface="HG創英ﾌﾟﾚｾﾞﾝｽEB" pitchFamily="17" charset="-128"/>
                <a:ea typeface="HG創英ﾌﾟﾚｾﾞﾝｽEB" pitchFamily="17" charset="-128"/>
              </a:rPr>
              <a:t>する。</a:t>
            </a:r>
            <a:endParaRPr lang="en-US" altLang="ja-JP" sz="3300" dirty="0">
              <a:latin typeface="HG創英ﾌﾟﾚｾﾞﾝｽEB" pitchFamily="17" charset="-128"/>
              <a:ea typeface="HG創英ﾌﾟﾚｾﾞﾝｽEB" pitchFamily="17" charset="-128"/>
            </a:endParaRPr>
          </a:p>
          <a:p>
            <a:endParaRPr lang="en-US" altLang="ja-JP" sz="3300" dirty="0">
              <a:latin typeface="HG創英ﾌﾟﾚｾﾞﾝｽEB" pitchFamily="17" charset="-128"/>
              <a:ea typeface="HG創英ﾌﾟﾚｾﾞﾝｽEB" pitchFamily="17" charset="-128"/>
            </a:endParaRPr>
          </a:p>
          <a:p>
            <a:r>
              <a:rPr lang="ja-JP" altLang="en-US" sz="3300" dirty="0">
                <a:latin typeface="HG創英ﾌﾟﾚｾﾞﾝｽEB" pitchFamily="17" charset="-128"/>
                <a:ea typeface="HG創英ﾌﾟﾚｾﾞﾝｽEB" pitchFamily="17" charset="-128"/>
              </a:rPr>
              <a:t>すなわち良い影響を与える場合もあれば悪い影響を与える場合もあるが、</a:t>
            </a:r>
            <a:endParaRPr lang="en-US" altLang="ja-JP" sz="3300" dirty="0">
              <a:latin typeface="HG創英ﾌﾟﾚｾﾞﾝｽEB" pitchFamily="17" charset="-128"/>
              <a:ea typeface="HG創英ﾌﾟﾚｾﾞﾝｽEB" pitchFamily="17" charset="-128"/>
            </a:endParaRPr>
          </a:p>
          <a:p>
            <a:r>
              <a:rPr lang="ja-JP" altLang="en-US" sz="3300" u="sng" dirty="0">
                <a:latin typeface="HG創英ﾌﾟﾚｾﾞﾝｽEB" pitchFamily="17" charset="-128"/>
                <a:ea typeface="HG創英ﾌﾟﾚｾﾞﾝｽEB" pitchFamily="17" charset="-128"/>
              </a:rPr>
              <a:t>悪い影響はすぐに現れることが多い。</a:t>
            </a:r>
          </a:p>
        </p:txBody>
      </p:sp>
    </p:spTree>
    <p:extLst>
      <p:ext uri="{BB962C8B-B14F-4D97-AF65-F5344CB8AC3E}">
        <p14:creationId xmlns:p14="http://schemas.microsoft.com/office/powerpoint/2010/main" val="19971134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D90A17AD-B460-4D31-BBB4-4AEF1B4CE4F3}"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16</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12" name="タイトル 12"/>
          <p:cNvSpPr>
            <a:spLocks noGrp="1"/>
          </p:cNvSpPr>
          <p:nvPr>
            <p:ph type="title"/>
          </p:nvPr>
        </p:nvSpPr>
        <p:spPr>
          <a:xfrm>
            <a:off x="1669238" y="795810"/>
            <a:ext cx="13579079" cy="1645444"/>
          </a:xfrm>
        </p:spPr>
        <p:txBody>
          <a:bodyPr/>
          <a:lstStyle/>
          <a:p>
            <a:r>
              <a:rPr lang="ja-JP" altLang="en-US" dirty="0" smtClean="0"/>
              <a:t>第１章</a:t>
            </a:r>
            <a:r>
              <a:rPr lang="ja-JP" altLang="en-US" dirty="0"/>
              <a:t>　職長等の役割と</a:t>
            </a:r>
            <a:r>
              <a:rPr lang="ja-JP" altLang="en-US" dirty="0" smtClean="0"/>
              <a:t>職務</a:t>
            </a:r>
            <a:r>
              <a:rPr lang="en-US" altLang="ja-JP" dirty="0" smtClean="0"/>
              <a:t/>
            </a:r>
            <a:br>
              <a:rPr lang="en-US" altLang="ja-JP" dirty="0" smtClean="0"/>
            </a:br>
            <a:r>
              <a:rPr lang="ja-JP" altLang="en-US" dirty="0"/>
              <a:t>　</a:t>
            </a:r>
            <a:r>
              <a:rPr lang="ja-JP" altLang="en-US" dirty="0" smtClean="0"/>
              <a:t>　　</a:t>
            </a:r>
            <a:r>
              <a:rPr lang="en-US" altLang="ja-JP" dirty="0" smtClean="0">
                <a:solidFill>
                  <a:srgbClr val="00B0F0"/>
                </a:solidFill>
              </a:rPr>
              <a:t>2</a:t>
            </a:r>
            <a:r>
              <a:rPr lang="ja-JP" altLang="en-US" dirty="0" smtClean="0">
                <a:solidFill>
                  <a:srgbClr val="00B0F0"/>
                </a:solidFill>
              </a:rPr>
              <a:t>　職長の位置づけと役割　　</a:t>
            </a:r>
            <a:endParaRPr lang="zh-TW" altLang="en-US" dirty="0" smtClean="0">
              <a:solidFill>
                <a:srgbClr val="00B0F0"/>
              </a:solidFill>
            </a:endParaRPr>
          </a:p>
        </p:txBody>
      </p:sp>
      <p:sp>
        <p:nvSpPr>
          <p:cNvPr id="13" name="正方形/長方形 19"/>
          <p:cNvSpPr txBox="1">
            <a:spLocks noChangeArrowheads="1"/>
          </p:cNvSpPr>
          <p:nvPr/>
        </p:nvSpPr>
        <p:spPr bwMode="auto">
          <a:xfrm>
            <a:off x="14409078" y="0"/>
            <a:ext cx="3033504"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２０</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
        <p:nvSpPr>
          <p:cNvPr id="3" name="正方形/長方形 2"/>
          <p:cNvSpPr/>
          <p:nvPr/>
        </p:nvSpPr>
        <p:spPr>
          <a:xfrm>
            <a:off x="1669238" y="2742473"/>
            <a:ext cx="8125393" cy="600164"/>
          </a:xfrm>
          <a:prstGeom prst="rect">
            <a:avLst/>
          </a:prstGeom>
        </p:spPr>
        <p:txBody>
          <a:bodyPr wrap="square">
            <a:spAutoFit/>
          </a:bodyPr>
          <a:lstStyle/>
          <a:p>
            <a:r>
              <a:rPr lang="ja-JP" altLang="en-US" sz="3300" dirty="0">
                <a:solidFill>
                  <a:srgbClr val="00B0F0"/>
                </a:solidFill>
              </a:rPr>
              <a:t>（</a:t>
            </a:r>
            <a:r>
              <a:rPr lang="en-US" altLang="ja-JP" sz="3300" dirty="0">
                <a:solidFill>
                  <a:srgbClr val="00B0F0"/>
                </a:solidFill>
              </a:rPr>
              <a:t>3</a:t>
            </a:r>
            <a:r>
              <a:rPr lang="ja-JP" altLang="en-US" sz="3300" dirty="0">
                <a:solidFill>
                  <a:srgbClr val="00B0F0"/>
                </a:solidFill>
              </a:rPr>
              <a:t>）　事業者が職長に期待する役割と実際</a:t>
            </a:r>
          </a:p>
        </p:txBody>
      </p:sp>
      <p:sp>
        <p:nvSpPr>
          <p:cNvPr id="11"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51EB5983-E221-4036-93FB-AF663FBB56D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16</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4" name="正方形/長方形 3"/>
          <p:cNvSpPr/>
          <p:nvPr/>
        </p:nvSpPr>
        <p:spPr>
          <a:xfrm>
            <a:off x="1861127" y="4140281"/>
            <a:ext cx="8512267" cy="600164"/>
          </a:xfrm>
          <a:prstGeom prst="rect">
            <a:avLst/>
          </a:prstGeom>
        </p:spPr>
        <p:txBody>
          <a:bodyPr wrap="none">
            <a:spAutoFit/>
          </a:bodyPr>
          <a:lstStyle/>
          <a:p>
            <a:r>
              <a:rPr lang="en-US" altLang="ja-JP" sz="3300" dirty="0"/>
              <a:t>2019</a:t>
            </a:r>
            <a:r>
              <a:rPr lang="ja-JP" altLang="en-US" sz="3300" dirty="0"/>
              <a:t>年製造業に対するアンケート調査結果より</a:t>
            </a:r>
          </a:p>
        </p:txBody>
      </p:sp>
      <p:pic>
        <p:nvPicPr>
          <p:cNvPr id="9" name="図 8"/>
          <p:cNvPicPr>
            <a:picLocks noChangeAspect="1"/>
          </p:cNvPicPr>
          <p:nvPr/>
        </p:nvPicPr>
        <p:blipFill>
          <a:blip r:embed="rId3"/>
          <a:stretch>
            <a:fillRect/>
          </a:stretch>
        </p:blipFill>
        <p:spPr>
          <a:xfrm>
            <a:off x="1704085" y="5236763"/>
            <a:ext cx="15557923" cy="4400124"/>
          </a:xfrm>
          <a:prstGeom prst="rect">
            <a:avLst/>
          </a:prstGeom>
        </p:spPr>
      </p:pic>
    </p:spTree>
    <p:extLst>
      <p:ext uri="{BB962C8B-B14F-4D97-AF65-F5344CB8AC3E}">
        <p14:creationId xmlns:p14="http://schemas.microsoft.com/office/powerpoint/2010/main" val="51166221"/>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D90A17AD-B460-4D31-BBB4-4AEF1B4CE4F3}"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17</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12" name="タイトル 12"/>
          <p:cNvSpPr>
            <a:spLocks noGrp="1"/>
          </p:cNvSpPr>
          <p:nvPr>
            <p:ph type="title"/>
          </p:nvPr>
        </p:nvSpPr>
        <p:spPr>
          <a:xfrm>
            <a:off x="1669237" y="758422"/>
            <a:ext cx="13579079" cy="1645444"/>
          </a:xfrm>
        </p:spPr>
        <p:txBody>
          <a:bodyPr/>
          <a:lstStyle/>
          <a:p>
            <a:r>
              <a:rPr lang="ja-JP" altLang="en-US" dirty="0" smtClean="0"/>
              <a:t>第１章</a:t>
            </a:r>
            <a:r>
              <a:rPr lang="ja-JP" altLang="en-US" dirty="0"/>
              <a:t>　職長等の役割と</a:t>
            </a:r>
            <a:r>
              <a:rPr lang="ja-JP" altLang="en-US" dirty="0" smtClean="0"/>
              <a:t>職務</a:t>
            </a:r>
            <a:r>
              <a:rPr lang="en-US" altLang="ja-JP" dirty="0" smtClean="0"/>
              <a:t/>
            </a:r>
            <a:br>
              <a:rPr lang="en-US" altLang="ja-JP" dirty="0" smtClean="0"/>
            </a:br>
            <a:r>
              <a:rPr lang="ja-JP" altLang="en-US" dirty="0"/>
              <a:t>　</a:t>
            </a:r>
            <a:r>
              <a:rPr lang="ja-JP" altLang="en-US" dirty="0" smtClean="0"/>
              <a:t>　　</a:t>
            </a:r>
            <a:r>
              <a:rPr lang="en-US" altLang="ja-JP" dirty="0" smtClean="0">
                <a:solidFill>
                  <a:srgbClr val="00B0F0"/>
                </a:solidFill>
              </a:rPr>
              <a:t>3</a:t>
            </a:r>
            <a:r>
              <a:rPr lang="ja-JP" altLang="en-US" dirty="0">
                <a:solidFill>
                  <a:srgbClr val="00B0F0"/>
                </a:solidFill>
              </a:rPr>
              <a:t>　職長の安全衛生職務</a:t>
            </a:r>
            <a:r>
              <a:rPr lang="ja-JP" altLang="en-US" dirty="0" smtClean="0">
                <a:solidFill>
                  <a:srgbClr val="00B0F0"/>
                </a:solidFill>
              </a:rPr>
              <a:t>　　</a:t>
            </a:r>
            <a:endParaRPr lang="zh-TW" altLang="en-US" dirty="0" smtClean="0">
              <a:solidFill>
                <a:srgbClr val="00B0F0"/>
              </a:solidFill>
            </a:endParaRPr>
          </a:p>
        </p:txBody>
      </p:sp>
      <p:sp>
        <p:nvSpPr>
          <p:cNvPr id="13" name="正方形/長方形 19"/>
          <p:cNvSpPr txBox="1">
            <a:spLocks noChangeArrowheads="1"/>
          </p:cNvSpPr>
          <p:nvPr/>
        </p:nvSpPr>
        <p:spPr bwMode="auto">
          <a:xfrm>
            <a:off x="14158292" y="0"/>
            <a:ext cx="3759663"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en-US" altLang="ja-JP" sz="2325" dirty="0">
                <a:solidFill>
                  <a:srgbClr val="3333CC"/>
                </a:solidFill>
                <a:latin typeface="HG丸ｺﾞｼｯｸM-PRO" pitchFamily="50" charset="-128"/>
                <a:ea typeface="HG丸ｺﾞｼｯｸM-PRO" pitchFamily="50" charset="-128"/>
                <a:sym typeface="HG丸ｺﾞｼｯｸM-PRO" pitchFamily="50" charset="-128"/>
              </a:rPr>
              <a:t>21-P2</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２</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
        <p:nvSpPr>
          <p:cNvPr id="3" name="正方形/長方形 2"/>
          <p:cNvSpPr/>
          <p:nvPr/>
        </p:nvSpPr>
        <p:spPr>
          <a:xfrm>
            <a:off x="1669237" y="2711827"/>
            <a:ext cx="11290624" cy="600164"/>
          </a:xfrm>
          <a:prstGeom prst="rect">
            <a:avLst/>
          </a:prstGeom>
        </p:spPr>
        <p:txBody>
          <a:bodyPr wrap="square">
            <a:spAutoFit/>
          </a:bodyPr>
          <a:lstStyle/>
          <a:p>
            <a:r>
              <a:rPr lang="ja-JP" altLang="en-US" sz="3300" dirty="0">
                <a:solidFill>
                  <a:srgbClr val="00B0F0"/>
                </a:solidFill>
              </a:rPr>
              <a:t>（</a:t>
            </a:r>
            <a:r>
              <a:rPr lang="en-US" altLang="ja-JP" sz="3300" dirty="0">
                <a:solidFill>
                  <a:srgbClr val="00B0F0"/>
                </a:solidFill>
              </a:rPr>
              <a:t>1</a:t>
            </a:r>
            <a:r>
              <a:rPr lang="ja-JP" altLang="en-US" sz="3300" dirty="0">
                <a:solidFill>
                  <a:srgbClr val="00B0F0"/>
                </a:solidFill>
              </a:rPr>
              <a:t>）　管理者の安全衛生職務と職長の安全衛生職務の関係</a:t>
            </a:r>
          </a:p>
        </p:txBody>
      </p:sp>
      <p:sp>
        <p:nvSpPr>
          <p:cNvPr id="11"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51EB5983-E221-4036-93FB-AF663FBB56D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17</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2" name="正方形/長方形 1"/>
          <p:cNvSpPr/>
          <p:nvPr/>
        </p:nvSpPr>
        <p:spPr>
          <a:xfrm>
            <a:off x="2171935" y="3612073"/>
            <a:ext cx="7252306" cy="600164"/>
          </a:xfrm>
          <a:prstGeom prst="rect">
            <a:avLst/>
          </a:prstGeom>
        </p:spPr>
        <p:txBody>
          <a:bodyPr wrap="none">
            <a:spAutoFit/>
          </a:bodyPr>
          <a:lstStyle/>
          <a:p>
            <a:r>
              <a:rPr lang="ja-JP" altLang="en-US" sz="3300" dirty="0"/>
              <a:t>生産現場における職長の職務（具体例）</a:t>
            </a:r>
          </a:p>
        </p:txBody>
      </p:sp>
      <p:grpSp>
        <p:nvGrpSpPr>
          <p:cNvPr id="4" name="グループ化 3"/>
          <p:cNvGrpSpPr/>
          <p:nvPr/>
        </p:nvGrpSpPr>
        <p:grpSpPr>
          <a:xfrm>
            <a:off x="9424241" y="3311991"/>
            <a:ext cx="7221581" cy="10180862"/>
            <a:chOff x="3284768" y="4482405"/>
            <a:chExt cx="7412400" cy="10731342"/>
          </a:xfrm>
        </p:grpSpPr>
        <p:pic>
          <p:nvPicPr>
            <p:cNvPr id="10" name="図 9"/>
            <p:cNvPicPr>
              <a:picLocks noChangeAspect="1"/>
            </p:cNvPicPr>
            <p:nvPr/>
          </p:nvPicPr>
          <p:blipFill>
            <a:blip r:embed="rId3"/>
            <a:stretch>
              <a:fillRect/>
            </a:stretch>
          </p:blipFill>
          <p:spPr>
            <a:xfrm>
              <a:off x="3284768" y="6152106"/>
              <a:ext cx="7412400" cy="4483810"/>
            </a:xfrm>
            <a:prstGeom prst="rect">
              <a:avLst/>
            </a:prstGeom>
          </p:spPr>
        </p:pic>
        <p:pic>
          <p:nvPicPr>
            <p:cNvPr id="9" name="図 8"/>
            <p:cNvPicPr>
              <a:picLocks noChangeAspect="1"/>
            </p:cNvPicPr>
            <p:nvPr/>
          </p:nvPicPr>
          <p:blipFill>
            <a:blip r:embed="rId4"/>
            <a:stretch>
              <a:fillRect/>
            </a:stretch>
          </p:blipFill>
          <p:spPr>
            <a:xfrm>
              <a:off x="3284768" y="4482405"/>
              <a:ext cx="7412400" cy="2098363"/>
            </a:xfrm>
            <a:prstGeom prst="rect">
              <a:avLst/>
            </a:prstGeom>
          </p:spPr>
        </p:pic>
        <p:pic>
          <p:nvPicPr>
            <p:cNvPr id="14" name="図 13"/>
            <p:cNvPicPr>
              <a:picLocks noChangeAspect="1"/>
            </p:cNvPicPr>
            <p:nvPr/>
          </p:nvPicPr>
          <p:blipFill>
            <a:blip r:embed="rId5"/>
            <a:stretch>
              <a:fillRect/>
            </a:stretch>
          </p:blipFill>
          <p:spPr>
            <a:xfrm>
              <a:off x="3284768" y="10199476"/>
              <a:ext cx="7412400" cy="5014271"/>
            </a:xfrm>
            <a:prstGeom prst="rect">
              <a:avLst/>
            </a:prstGeom>
          </p:spPr>
        </p:pic>
      </p:grpSp>
    </p:spTree>
    <p:extLst>
      <p:ext uri="{BB962C8B-B14F-4D97-AF65-F5344CB8AC3E}">
        <p14:creationId xmlns:p14="http://schemas.microsoft.com/office/powerpoint/2010/main" val="266178228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D90A17AD-B460-4D31-BBB4-4AEF1B4CE4F3}"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18</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12" name="タイトル 12"/>
          <p:cNvSpPr>
            <a:spLocks noGrp="1"/>
          </p:cNvSpPr>
          <p:nvPr>
            <p:ph type="title"/>
          </p:nvPr>
        </p:nvSpPr>
        <p:spPr>
          <a:xfrm>
            <a:off x="1669237" y="784264"/>
            <a:ext cx="13579079" cy="1645444"/>
          </a:xfrm>
        </p:spPr>
        <p:txBody>
          <a:bodyPr/>
          <a:lstStyle/>
          <a:p>
            <a:r>
              <a:rPr lang="ja-JP" altLang="en-US" dirty="0" smtClean="0"/>
              <a:t>第１章</a:t>
            </a:r>
            <a:r>
              <a:rPr lang="ja-JP" altLang="en-US" dirty="0"/>
              <a:t>　職長等の役割と</a:t>
            </a:r>
            <a:r>
              <a:rPr lang="ja-JP" altLang="en-US" dirty="0" smtClean="0"/>
              <a:t>職務</a:t>
            </a:r>
            <a:r>
              <a:rPr lang="en-US" altLang="ja-JP" dirty="0" smtClean="0"/>
              <a:t/>
            </a:r>
            <a:br>
              <a:rPr lang="en-US" altLang="ja-JP" dirty="0" smtClean="0"/>
            </a:br>
            <a:r>
              <a:rPr lang="ja-JP" altLang="en-US" dirty="0"/>
              <a:t>　</a:t>
            </a:r>
            <a:r>
              <a:rPr lang="ja-JP" altLang="en-US" dirty="0" smtClean="0"/>
              <a:t>　　</a:t>
            </a:r>
            <a:r>
              <a:rPr lang="en-US" altLang="ja-JP" dirty="0" smtClean="0">
                <a:solidFill>
                  <a:srgbClr val="00B0F0"/>
                </a:solidFill>
              </a:rPr>
              <a:t>3</a:t>
            </a:r>
            <a:r>
              <a:rPr lang="ja-JP" altLang="en-US" dirty="0">
                <a:solidFill>
                  <a:srgbClr val="00B0F0"/>
                </a:solidFill>
              </a:rPr>
              <a:t>　職長の安全衛生職務</a:t>
            </a:r>
            <a:r>
              <a:rPr lang="ja-JP" altLang="en-US" dirty="0" smtClean="0">
                <a:solidFill>
                  <a:srgbClr val="00B0F0"/>
                </a:solidFill>
              </a:rPr>
              <a:t>　　</a:t>
            </a:r>
            <a:endParaRPr lang="zh-TW" altLang="en-US" dirty="0" smtClean="0">
              <a:solidFill>
                <a:srgbClr val="00B0F0"/>
              </a:solidFill>
            </a:endParaRPr>
          </a:p>
        </p:txBody>
      </p:sp>
      <p:sp>
        <p:nvSpPr>
          <p:cNvPr id="13" name="正方形/長方形 19"/>
          <p:cNvSpPr txBox="1">
            <a:spLocks noChangeArrowheads="1"/>
          </p:cNvSpPr>
          <p:nvPr/>
        </p:nvSpPr>
        <p:spPr bwMode="auto">
          <a:xfrm>
            <a:off x="14486019" y="0"/>
            <a:ext cx="2879615"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en-US" altLang="ja-JP" sz="2325" dirty="0">
                <a:solidFill>
                  <a:srgbClr val="3333CC"/>
                </a:solidFill>
                <a:latin typeface="HG丸ｺﾞｼｯｸM-PRO" pitchFamily="50" charset="-128"/>
                <a:ea typeface="HG丸ｺﾞｼｯｸM-PRO" pitchFamily="50" charset="-128"/>
                <a:sym typeface="HG丸ｺﾞｼｯｸM-PRO" pitchFamily="50" charset="-128"/>
              </a:rPr>
              <a:t>23</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
        <p:nvSpPr>
          <p:cNvPr id="3" name="正方形/長方形 2"/>
          <p:cNvSpPr/>
          <p:nvPr/>
        </p:nvSpPr>
        <p:spPr>
          <a:xfrm>
            <a:off x="1669237" y="2780567"/>
            <a:ext cx="11290624" cy="600164"/>
          </a:xfrm>
          <a:prstGeom prst="rect">
            <a:avLst/>
          </a:prstGeom>
        </p:spPr>
        <p:txBody>
          <a:bodyPr wrap="square">
            <a:spAutoFit/>
          </a:bodyPr>
          <a:lstStyle/>
          <a:p>
            <a:r>
              <a:rPr lang="ja-JP" altLang="en-US" sz="3300" dirty="0">
                <a:solidFill>
                  <a:srgbClr val="00B0F0"/>
                </a:solidFill>
              </a:rPr>
              <a:t>（</a:t>
            </a:r>
            <a:r>
              <a:rPr lang="en-US" altLang="ja-JP" sz="3300" dirty="0">
                <a:solidFill>
                  <a:srgbClr val="00B0F0"/>
                </a:solidFill>
              </a:rPr>
              <a:t>2</a:t>
            </a:r>
            <a:r>
              <a:rPr lang="ja-JP" altLang="en-US" sz="3300" dirty="0">
                <a:solidFill>
                  <a:srgbClr val="00B0F0"/>
                </a:solidFill>
              </a:rPr>
              <a:t>）　職長の具体的な安全衛生職務</a:t>
            </a:r>
          </a:p>
        </p:txBody>
      </p:sp>
      <p:sp>
        <p:nvSpPr>
          <p:cNvPr id="11"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51EB5983-E221-4036-93FB-AF663FBB56D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18</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9" name="正方形/長方形 27"/>
          <p:cNvSpPr>
            <a:spLocks noChangeArrowheads="1"/>
          </p:cNvSpPr>
          <p:nvPr/>
        </p:nvSpPr>
        <p:spPr bwMode="auto">
          <a:xfrm>
            <a:off x="1968175" y="3731590"/>
            <a:ext cx="15100626" cy="565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3300" dirty="0">
                <a:solidFill>
                  <a:srgbClr val="00B050"/>
                </a:solidFill>
                <a:latin typeface="HG創英ﾌﾟﾚｾﾞﾝｽEB" panose="02020809000000000000" pitchFamily="17" charset="-128"/>
                <a:ea typeface="HG創英ﾌﾟﾚｾﾞﾝｽEB" panose="02020809000000000000" pitchFamily="17" charset="-128"/>
              </a:rPr>
              <a:t>職長の主要な安全衛生業務</a:t>
            </a:r>
          </a:p>
          <a:p>
            <a:endParaRPr lang="en-US" altLang="ja-JP" sz="3300" dirty="0">
              <a:latin typeface="HG創英ﾌﾟﾚｾﾞﾝｽEB" panose="02020809000000000000" pitchFamily="17" charset="-128"/>
              <a:ea typeface="HG創英ﾌﾟﾚｾﾞﾝｽEB" panose="02020809000000000000" pitchFamily="17" charset="-128"/>
            </a:endParaRPr>
          </a:p>
          <a:p>
            <a:r>
              <a:rPr lang="ja-JP" altLang="en-US" sz="3300" dirty="0">
                <a:latin typeface="HG創英ﾌﾟﾚｾﾞﾝｽEB" panose="02020809000000000000" pitchFamily="17" charset="-128"/>
                <a:ea typeface="HG創英ﾌﾟﾚｾﾞﾝｽEB" panose="02020809000000000000" pitchFamily="17" charset="-128"/>
              </a:rPr>
              <a:t>職長は職場の「キーパーソン」の立場にあるが、企業では業務を円滑に進めるために、通常、階層別、業務別に仕事の分担を明確にする。</a:t>
            </a:r>
            <a:endParaRPr lang="en-US" altLang="ja-JP" sz="3300" dirty="0">
              <a:latin typeface="HG創英ﾌﾟﾚｾﾞﾝｽEB" panose="02020809000000000000" pitchFamily="17" charset="-128"/>
              <a:ea typeface="HG創英ﾌﾟﾚｾﾞﾝｽEB" panose="02020809000000000000" pitchFamily="17" charset="-128"/>
            </a:endParaRPr>
          </a:p>
          <a:p>
            <a:endParaRPr lang="en-US" altLang="ja-JP" sz="3300" dirty="0">
              <a:latin typeface="HG創英ﾌﾟﾚｾﾞﾝｽEB" panose="02020809000000000000" pitchFamily="17" charset="-128"/>
              <a:ea typeface="HG創英ﾌﾟﾚｾﾞﾝｽEB" panose="02020809000000000000" pitchFamily="17" charset="-128"/>
            </a:endParaRPr>
          </a:p>
          <a:p>
            <a:r>
              <a:rPr lang="ja-JP" altLang="en-US" sz="3300" dirty="0">
                <a:latin typeface="HG創英ﾌﾟﾚｾﾞﾝｽEB" panose="02020809000000000000" pitchFamily="17" charset="-128"/>
                <a:ea typeface="HG創英ﾌﾟﾚｾﾞﾝｽEB" panose="02020809000000000000" pitchFamily="17" charset="-128"/>
              </a:rPr>
              <a:t>安全衛生業務についても同様であり、</a:t>
            </a:r>
            <a:r>
              <a:rPr lang="ja-JP" altLang="en-US" sz="3300" u="sng" dirty="0">
                <a:solidFill>
                  <a:srgbClr val="FF0000"/>
                </a:solidFill>
                <a:latin typeface="HG創英ﾌﾟﾚｾﾞﾝｽEB" panose="02020809000000000000" pitchFamily="17" charset="-128"/>
                <a:ea typeface="HG創英ﾌﾟﾚｾﾞﾝｽEB" panose="02020809000000000000" pitchFamily="17" charset="-128"/>
              </a:rPr>
              <a:t>多くの事業場では、安全衛生管理規程により階層別に業務分担を明確にしている。この規程をみれば、職長として自分の「やるべき業務は何か」を知ることができる。</a:t>
            </a:r>
            <a:endParaRPr lang="en-US" altLang="ja-JP" sz="3300" u="sng" dirty="0">
              <a:solidFill>
                <a:srgbClr val="FF0000"/>
              </a:solidFill>
              <a:latin typeface="HG創英ﾌﾟﾚｾﾞﾝｽEB" panose="02020809000000000000" pitchFamily="17" charset="-128"/>
              <a:ea typeface="HG創英ﾌﾟﾚｾﾞﾝｽEB" panose="02020809000000000000" pitchFamily="17" charset="-128"/>
            </a:endParaRPr>
          </a:p>
          <a:p>
            <a:endParaRPr lang="en-US" altLang="ja-JP" sz="3300" u="sng" dirty="0">
              <a:solidFill>
                <a:srgbClr val="FF0000"/>
              </a:solidFill>
              <a:latin typeface="HG創英ﾌﾟﾚｾﾞﾝｽEB" panose="02020809000000000000" pitchFamily="17" charset="-128"/>
              <a:ea typeface="HG創英ﾌﾟﾚｾﾞﾝｽEB" panose="02020809000000000000" pitchFamily="17" charset="-128"/>
            </a:endParaRPr>
          </a:p>
          <a:p>
            <a:r>
              <a:rPr lang="ja-JP" altLang="en-US" sz="3300" u="sng" dirty="0">
                <a:solidFill>
                  <a:schemeClr val="tx1"/>
                </a:solidFill>
                <a:latin typeface="HG創英ﾌﾟﾚｾﾞﾝｽEB" panose="02020809000000000000" pitchFamily="17" charset="-128"/>
                <a:ea typeface="HG創英ﾌﾟﾚｾﾞﾝｽEB" panose="02020809000000000000" pitchFamily="17" charset="-128"/>
              </a:rPr>
              <a:t>（なお、安全衛生管理規程がない事業場では、早急に作成することが必要である）</a:t>
            </a:r>
            <a:r>
              <a:rPr lang="ja-JP" altLang="en-US" sz="3300" dirty="0">
                <a:latin typeface="HG創英ﾌﾟﾚｾﾞﾝｽEB" panose="02020809000000000000" pitchFamily="17" charset="-128"/>
                <a:ea typeface="HG創英ﾌﾟﾚｾﾞﾝｽEB" panose="02020809000000000000" pitchFamily="17" charset="-128"/>
              </a:rPr>
              <a:t>。</a:t>
            </a:r>
          </a:p>
        </p:txBody>
      </p:sp>
    </p:spTree>
    <p:extLst>
      <p:ext uri="{BB962C8B-B14F-4D97-AF65-F5344CB8AC3E}">
        <p14:creationId xmlns:p14="http://schemas.microsoft.com/office/powerpoint/2010/main" val="1967767298"/>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D90A17AD-B460-4D31-BBB4-4AEF1B4CE4F3}"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19</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12" name="タイトル 12"/>
          <p:cNvSpPr>
            <a:spLocks noGrp="1"/>
          </p:cNvSpPr>
          <p:nvPr>
            <p:ph type="title"/>
          </p:nvPr>
        </p:nvSpPr>
        <p:spPr>
          <a:xfrm>
            <a:off x="1669237" y="785784"/>
            <a:ext cx="13579079" cy="1645444"/>
          </a:xfrm>
        </p:spPr>
        <p:txBody>
          <a:bodyPr/>
          <a:lstStyle/>
          <a:p>
            <a:r>
              <a:rPr lang="ja-JP" altLang="en-US" dirty="0" smtClean="0"/>
              <a:t>第１章</a:t>
            </a:r>
            <a:r>
              <a:rPr lang="ja-JP" altLang="en-US" dirty="0"/>
              <a:t>　職長等の役割と</a:t>
            </a:r>
            <a:r>
              <a:rPr lang="ja-JP" altLang="en-US" dirty="0" smtClean="0"/>
              <a:t>職務</a:t>
            </a:r>
            <a:r>
              <a:rPr lang="en-US" altLang="ja-JP" dirty="0" smtClean="0"/>
              <a:t/>
            </a:r>
            <a:br>
              <a:rPr lang="en-US" altLang="ja-JP" dirty="0" smtClean="0"/>
            </a:br>
            <a:r>
              <a:rPr lang="ja-JP" altLang="en-US" dirty="0"/>
              <a:t>　</a:t>
            </a:r>
            <a:r>
              <a:rPr lang="ja-JP" altLang="en-US" dirty="0" smtClean="0"/>
              <a:t>　　</a:t>
            </a:r>
            <a:r>
              <a:rPr lang="en-US" altLang="ja-JP" dirty="0" smtClean="0">
                <a:solidFill>
                  <a:srgbClr val="00B0F0"/>
                </a:solidFill>
              </a:rPr>
              <a:t>3</a:t>
            </a:r>
            <a:r>
              <a:rPr lang="ja-JP" altLang="en-US" dirty="0">
                <a:solidFill>
                  <a:srgbClr val="00B0F0"/>
                </a:solidFill>
              </a:rPr>
              <a:t>　職長の安全衛生職務</a:t>
            </a:r>
            <a:r>
              <a:rPr lang="ja-JP" altLang="en-US" dirty="0" smtClean="0">
                <a:solidFill>
                  <a:srgbClr val="00B0F0"/>
                </a:solidFill>
              </a:rPr>
              <a:t>　　</a:t>
            </a:r>
            <a:endParaRPr lang="zh-TW" altLang="en-US" dirty="0" smtClean="0">
              <a:solidFill>
                <a:srgbClr val="00B0F0"/>
              </a:solidFill>
            </a:endParaRPr>
          </a:p>
        </p:txBody>
      </p:sp>
      <p:sp>
        <p:nvSpPr>
          <p:cNvPr id="13" name="正方形/長方形 19"/>
          <p:cNvSpPr txBox="1">
            <a:spLocks noChangeArrowheads="1"/>
          </p:cNvSpPr>
          <p:nvPr/>
        </p:nvSpPr>
        <p:spPr bwMode="auto">
          <a:xfrm>
            <a:off x="14329679" y="27571"/>
            <a:ext cx="2879615"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en-US" altLang="ja-JP" sz="2325" dirty="0">
                <a:solidFill>
                  <a:srgbClr val="3333CC"/>
                </a:solidFill>
                <a:latin typeface="HG丸ｺﾞｼｯｸM-PRO" pitchFamily="50" charset="-128"/>
                <a:ea typeface="HG丸ｺﾞｼｯｸM-PRO" pitchFamily="50" charset="-128"/>
                <a:sym typeface="HG丸ｺﾞｼｯｸM-PRO" pitchFamily="50" charset="-128"/>
              </a:rPr>
              <a:t>23</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
        <p:nvSpPr>
          <p:cNvPr id="3" name="正方形/長方形 2"/>
          <p:cNvSpPr/>
          <p:nvPr/>
        </p:nvSpPr>
        <p:spPr>
          <a:xfrm>
            <a:off x="1669237" y="2768616"/>
            <a:ext cx="11290624" cy="600164"/>
          </a:xfrm>
          <a:prstGeom prst="rect">
            <a:avLst/>
          </a:prstGeom>
        </p:spPr>
        <p:txBody>
          <a:bodyPr wrap="square">
            <a:spAutoFit/>
          </a:bodyPr>
          <a:lstStyle/>
          <a:p>
            <a:r>
              <a:rPr lang="ja-JP" altLang="en-US" sz="3300" dirty="0">
                <a:solidFill>
                  <a:srgbClr val="00B0F0"/>
                </a:solidFill>
              </a:rPr>
              <a:t>（</a:t>
            </a:r>
            <a:r>
              <a:rPr lang="en-US" altLang="ja-JP" sz="3300" dirty="0">
                <a:solidFill>
                  <a:srgbClr val="00B0F0"/>
                </a:solidFill>
              </a:rPr>
              <a:t>2</a:t>
            </a:r>
            <a:r>
              <a:rPr lang="ja-JP" altLang="en-US" sz="3300" dirty="0">
                <a:solidFill>
                  <a:srgbClr val="00B0F0"/>
                </a:solidFill>
              </a:rPr>
              <a:t>）　職長の具体的な安全衛生職務</a:t>
            </a:r>
          </a:p>
        </p:txBody>
      </p:sp>
      <p:sp>
        <p:nvSpPr>
          <p:cNvPr id="11"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51EB5983-E221-4036-93FB-AF663FBB56D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19</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2" name="正方形/長方形 1"/>
          <p:cNvSpPr/>
          <p:nvPr/>
        </p:nvSpPr>
        <p:spPr>
          <a:xfrm>
            <a:off x="2093248" y="3646612"/>
            <a:ext cx="5221301" cy="600164"/>
          </a:xfrm>
          <a:prstGeom prst="rect">
            <a:avLst/>
          </a:prstGeom>
        </p:spPr>
        <p:txBody>
          <a:bodyPr wrap="none">
            <a:spAutoFit/>
          </a:bodyPr>
          <a:lstStyle/>
          <a:p>
            <a:r>
              <a:rPr lang="ja-JP" altLang="en-US" sz="3300" dirty="0"/>
              <a:t>職長の主要な安全衛生職務</a:t>
            </a:r>
          </a:p>
        </p:txBody>
      </p:sp>
      <p:pic>
        <p:nvPicPr>
          <p:cNvPr id="8" name="図 7"/>
          <p:cNvPicPr>
            <a:picLocks noChangeAspect="1"/>
          </p:cNvPicPr>
          <p:nvPr/>
        </p:nvPicPr>
        <p:blipFill>
          <a:blip r:embed="rId3"/>
          <a:stretch>
            <a:fillRect/>
          </a:stretch>
        </p:blipFill>
        <p:spPr>
          <a:xfrm>
            <a:off x="2688209" y="4716380"/>
            <a:ext cx="14874072" cy="6176210"/>
          </a:xfrm>
          <a:prstGeom prst="rect">
            <a:avLst/>
          </a:prstGeom>
        </p:spPr>
      </p:pic>
    </p:spTree>
    <p:extLst>
      <p:ext uri="{BB962C8B-B14F-4D97-AF65-F5344CB8AC3E}">
        <p14:creationId xmlns:p14="http://schemas.microsoft.com/office/powerpoint/2010/main" val="210816707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7FDA5948-79D0-4713-A322-65DE606DCAC5}"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a:t>
            </a:fld>
            <a:r>
              <a:rPr kumimoji="0" lang="en-US" altLang="ja-JP" sz="2475">
                <a:solidFill>
                  <a:srgbClr val="000000"/>
                </a:solidFill>
                <a:latin typeface="Arial" pitchFamily="34" charset="0"/>
                <a:ea typeface="ＭＳ Ｐゴシック" pitchFamily="50" charset="-128"/>
                <a:cs typeface="ヒラギノ角ゴ ProN W3"/>
              </a:rPr>
              <a:t> </a:t>
            </a:r>
          </a:p>
        </p:txBody>
      </p:sp>
      <p:pic>
        <p:nvPicPr>
          <p:cNvPr id="10" name="Picture 21" descr="Picture 21"/>
          <p:cNvPicPr>
            <a:picLocks noChangeAspect="1"/>
          </p:cNvPicPr>
          <p:nvPr/>
        </p:nvPicPr>
        <p:blipFill>
          <a:blip r:embed="rId3">
            <a:extLst/>
          </a:blip>
          <a:srcRect l="2" t="3626" r="2611" b="445"/>
          <a:stretch>
            <a:fillRect/>
          </a:stretch>
        </p:blipFill>
        <p:spPr>
          <a:xfrm>
            <a:off x="13608053" y="4021931"/>
            <a:ext cx="3694158" cy="3718797"/>
          </a:xfrm>
          <a:custGeom>
            <a:avLst/>
            <a:gdLst/>
            <a:ahLst/>
            <a:cxnLst>
              <a:cxn ang="0">
                <a:pos x="wd2" y="hd2"/>
              </a:cxn>
              <a:cxn ang="5400000">
                <a:pos x="wd2" y="hd2"/>
              </a:cxn>
              <a:cxn ang="10800000">
                <a:pos x="wd2" y="hd2"/>
              </a:cxn>
              <a:cxn ang="16200000">
                <a:pos x="wd2" y="hd2"/>
              </a:cxn>
            </a:cxnLst>
            <a:rect l="0" t="0" r="r" b="b"/>
            <a:pathLst>
              <a:path w="20583" h="20595" extrusionOk="0">
                <a:moveTo>
                  <a:pt x="10172" y="0"/>
                </a:moveTo>
                <a:cubicBezTo>
                  <a:pt x="7507" y="0"/>
                  <a:pt x="4843" y="1006"/>
                  <a:pt x="2810" y="3017"/>
                </a:cubicBezTo>
                <a:cubicBezTo>
                  <a:pt x="1338" y="4472"/>
                  <a:pt x="406" y="6257"/>
                  <a:pt x="0" y="8130"/>
                </a:cubicBezTo>
                <a:lnTo>
                  <a:pt x="0" y="12465"/>
                </a:lnTo>
                <a:cubicBezTo>
                  <a:pt x="406" y="14339"/>
                  <a:pt x="1338" y="16123"/>
                  <a:pt x="2810" y="17579"/>
                </a:cubicBezTo>
                <a:cubicBezTo>
                  <a:pt x="6876" y="21600"/>
                  <a:pt x="13467" y="21600"/>
                  <a:pt x="17534" y="17579"/>
                </a:cubicBezTo>
                <a:cubicBezTo>
                  <a:pt x="21600" y="13557"/>
                  <a:pt x="21600" y="7038"/>
                  <a:pt x="17534" y="3017"/>
                </a:cubicBezTo>
                <a:cubicBezTo>
                  <a:pt x="15501" y="1006"/>
                  <a:pt x="12836" y="0"/>
                  <a:pt x="10172" y="0"/>
                </a:cubicBezTo>
                <a:close/>
              </a:path>
            </a:pathLst>
          </a:custGeom>
          <a:ln w="12700">
            <a:miter lim="400000"/>
          </a:ln>
        </p:spPr>
      </p:pic>
      <p:pic>
        <p:nvPicPr>
          <p:cNvPr id="50182" name="図 29" descr="図 2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64494" y="4030266"/>
            <a:ext cx="2507456" cy="176926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0183" name="図 30" descr="図 3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89834" y="4030268"/>
            <a:ext cx="2438400" cy="173950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0184" name="図 31" descr="図 3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46119" y="4021931"/>
            <a:ext cx="2649141" cy="17478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018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241" y="9545241"/>
            <a:ext cx="5035153" cy="2137172"/>
          </a:xfrm>
          <a:prstGeom prst="rect">
            <a:avLst/>
          </a:prstGeom>
          <a:noFill/>
          <a:ln>
            <a:noFill/>
          </a:ln>
          <a:effectLst/>
          <a:extLst>
            <a:ext uri="{909E8E84-426E-40DD-AFC4-6F175D3DCCD1}">
              <a14:hiddenFill xmlns:a14="http://schemas.microsoft.com/office/drawing/2010/main">
                <a:gradFill rotWithShape="1">
                  <a:gsLst>
                    <a:gs pos="0">
                      <a:srgbClr val="FFFFFC"/>
                    </a:gs>
                    <a:gs pos="100000">
                      <a:schemeClr val="bg2">
                        <a:alpha val="14998"/>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6394" y="10287002"/>
            <a:ext cx="12698016" cy="113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タイトル 12"/>
          <p:cNvSpPr>
            <a:spLocks noGrp="1"/>
          </p:cNvSpPr>
          <p:nvPr>
            <p:ph type="title"/>
          </p:nvPr>
        </p:nvSpPr>
        <p:spPr>
          <a:xfrm>
            <a:off x="1664494" y="767443"/>
            <a:ext cx="13579079" cy="1645444"/>
          </a:xfrm>
        </p:spPr>
        <p:txBody>
          <a:bodyPr/>
          <a:lstStyle/>
          <a:p>
            <a:r>
              <a:rPr lang="zh-TW" altLang="en-US" dirty="0" smtClean="0"/>
              <a:t>職長</a:t>
            </a:r>
            <a:r>
              <a:rPr lang="ja-JP" altLang="en-US" dirty="0" smtClean="0"/>
              <a:t>の能力向上</a:t>
            </a:r>
            <a:r>
              <a:rPr lang="zh-TW" altLang="en-US" dirty="0" smtClean="0"/>
              <a:t>教育</a:t>
            </a:r>
          </a:p>
        </p:txBody>
      </p:sp>
      <p:sp>
        <p:nvSpPr>
          <p:cNvPr id="15" name="Rectangle 2"/>
          <p:cNvSpPr txBox="1">
            <a:spLocks noChangeArrowheads="1"/>
          </p:cNvSpPr>
          <p:nvPr/>
        </p:nvSpPr>
        <p:spPr bwMode="auto">
          <a:xfrm>
            <a:off x="1563383" y="6618502"/>
            <a:ext cx="6172200" cy="85725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3300" dirty="0"/>
              <a:t>第１編　　第１部</a:t>
            </a:r>
            <a:endParaRPr lang="en-US" altLang="ja-JP" sz="3300" dirty="0"/>
          </a:p>
        </p:txBody>
      </p:sp>
    </p:spTree>
    <p:extLst>
      <p:ext uri="{BB962C8B-B14F-4D97-AF65-F5344CB8AC3E}">
        <p14:creationId xmlns:p14="http://schemas.microsoft.com/office/powerpoint/2010/main" val="114103386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D90A17AD-B460-4D31-BBB4-4AEF1B4CE4F3}"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20</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12" name="タイトル 12"/>
          <p:cNvSpPr>
            <a:spLocks noGrp="1"/>
          </p:cNvSpPr>
          <p:nvPr>
            <p:ph type="title"/>
          </p:nvPr>
        </p:nvSpPr>
        <p:spPr>
          <a:xfrm>
            <a:off x="1669237" y="770594"/>
            <a:ext cx="13579079" cy="1645444"/>
          </a:xfrm>
        </p:spPr>
        <p:txBody>
          <a:bodyPr/>
          <a:lstStyle/>
          <a:p>
            <a:r>
              <a:rPr lang="ja-JP" altLang="en-US" dirty="0" smtClean="0"/>
              <a:t>第１章</a:t>
            </a:r>
            <a:r>
              <a:rPr lang="ja-JP" altLang="en-US" dirty="0"/>
              <a:t>　職長等の役割と</a:t>
            </a:r>
            <a:r>
              <a:rPr lang="ja-JP" altLang="en-US" dirty="0" smtClean="0"/>
              <a:t>職務</a:t>
            </a:r>
            <a:r>
              <a:rPr lang="en-US" altLang="ja-JP" dirty="0" smtClean="0"/>
              <a:t/>
            </a:r>
            <a:br>
              <a:rPr lang="en-US" altLang="ja-JP" dirty="0" smtClean="0"/>
            </a:br>
            <a:r>
              <a:rPr lang="ja-JP" altLang="en-US" dirty="0"/>
              <a:t>　</a:t>
            </a:r>
            <a:r>
              <a:rPr lang="ja-JP" altLang="en-US" dirty="0" smtClean="0"/>
              <a:t>　　</a:t>
            </a:r>
            <a:r>
              <a:rPr lang="en-US" altLang="ja-JP" dirty="0" smtClean="0">
                <a:solidFill>
                  <a:srgbClr val="00B0F0"/>
                </a:solidFill>
              </a:rPr>
              <a:t>3</a:t>
            </a:r>
            <a:r>
              <a:rPr lang="ja-JP" altLang="en-US" dirty="0">
                <a:solidFill>
                  <a:srgbClr val="00B0F0"/>
                </a:solidFill>
              </a:rPr>
              <a:t>　職長の安全衛生職務</a:t>
            </a:r>
            <a:r>
              <a:rPr lang="ja-JP" altLang="en-US" dirty="0" smtClean="0">
                <a:solidFill>
                  <a:srgbClr val="00B0F0"/>
                </a:solidFill>
              </a:rPr>
              <a:t>　　</a:t>
            </a:r>
            <a:endParaRPr lang="zh-TW" altLang="en-US" dirty="0" smtClean="0">
              <a:solidFill>
                <a:srgbClr val="00B0F0"/>
              </a:solidFill>
            </a:endParaRPr>
          </a:p>
        </p:txBody>
      </p:sp>
      <p:sp>
        <p:nvSpPr>
          <p:cNvPr id="13" name="正方形/長方形 19"/>
          <p:cNvSpPr txBox="1">
            <a:spLocks noChangeArrowheads="1"/>
          </p:cNvSpPr>
          <p:nvPr/>
        </p:nvSpPr>
        <p:spPr bwMode="auto">
          <a:xfrm>
            <a:off x="14740444" y="0"/>
            <a:ext cx="2879615"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en-US" altLang="ja-JP" sz="2325" dirty="0">
                <a:solidFill>
                  <a:srgbClr val="3333CC"/>
                </a:solidFill>
                <a:latin typeface="HG丸ｺﾞｼｯｸM-PRO" pitchFamily="50" charset="-128"/>
                <a:ea typeface="HG丸ｺﾞｼｯｸM-PRO" pitchFamily="50" charset="-128"/>
                <a:sym typeface="HG丸ｺﾞｼｯｸM-PRO" pitchFamily="50" charset="-128"/>
              </a:rPr>
              <a:t>23</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
        <p:nvSpPr>
          <p:cNvPr id="3" name="正方形/長方形 2"/>
          <p:cNvSpPr/>
          <p:nvPr/>
        </p:nvSpPr>
        <p:spPr>
          <a:xfrm>
            <a:off x="1669237" y="2760769"/>
            <a:ext cx="11290624" cy="600164"/>
          </a:xfrm>
          <a:prstGeom prst="rect">
            <a:avLst/>
          </a:prstGeom>
        </p:spPr>
        <p:txBody>
          <a:bodyPr wrap="square">
            <a:spAutoFit/>
          </a:bodyPr>
          <a:lstStyle/>
          <a:p>
            <a:r>
              <a:rPr lang="ja-JP" altLang="en-US" sz="3300" dirty="0">
                <a:solidFill>
                  <a:srgbClr val="00B0F0"/>
                </a:solidFill>
              </a:rPr>
              <a:t>（</a:t>
            </a:r>
            <a:r>
              <a:rPr lang="en-US" altLang="ja-JP" sz="3300" dirty="0">
                <a:solidFill>
                  <a:srgbClr val="00B0F0"/>
                </a:solidFill>
              </a:rPr>
              <a:t>2</a:t>
            </a:r>
            <a:r>
              <a:rPr lang="ja-JP" altLang="en-US" sz="3300" dirty="0">
                <a:solidFill>
                  <a:srgbClr val="00B0F0"/>
                </a:solidFill>
              </a:rPr>
              <a:t>）　職長の具体的な安全衛生職務</a:t>
            </a:r>
          </a:p>
        </p:txBody>
      </p:sp>
      <p:sp>
        <p:nvSpPr>
          <p:cNvPr id="11"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51EB5983-E221-4036-93FB-AF663FBB56D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20</a:t>
            </a:fld>
            <a:r>
              <a:rPr kumimoji="0" lang="en-US" altLang="ja-JP" sz="2475">
                <a:solidFill>
                  <a:srgbClr val="000000"/>
                </a:solidFill>
                <a:latin typeface="Arial" pitchFamily="34" charset="0"/>
                <a:ea typeface="ＭＳ Ｐゴシック" pitchFamily="50" charset="-128"/>
                <a:cs typeface="ヒラギノ角ゴ ProN W3"/>
              </a:rPr>
              <a:t> </a:t>
            </a:r>
          </a:p>
        </p:txBody>
      </p:sp>
      <p:pic>
        <p:nvPicPr>
          <p:cNvPr id="7" name="図 6"/>
          <p:cNvPicPr>
            <a:picLocks noChangeAspect="1"/>
          </p:cNvPicPr>
          <p:nvPr/>
        </p:nvPicPr>
        <p:blipFill>
          <a:blip r:embed="rId3"/>
          <a:stretch>
            <a:fillRect/>
          </a:stretch>
        </p:blipFill>
        <p:spPr>
          <a:xfrm>
            <a:off x="2358188" y="4730167"/>
            <a:ext cx="15007765" cy="5752360"/>
          </a:xfrm>
          <a:prstGeom prst="rect">
            <a:avLst/>
          </a:prstGeom>
        </p:spPr>
      </p:pic>
      <p:sp>
        <p:nvSpPr>
          <p:cNvPr id="8" name="正方形/長方形 7"/>
          <p:cNvSpPr/>
          <p:nvPr/>
        </p:nvSpPr>
        <p:spPr>
          <a:xfrm>
            <a:off x="1861743" y="3745468"/>
            <a:ext cx="5221301" cy="600164"/>
          </a:xfrm>
          <a:prstGeom prst="rect">
            <a:avLst/>
          </a:prstGeom>
        </p:spPr>
        <p:txBody>
          <a:bodyPr wrap="none">
            <a:spAutoFit/>
          </a:bodyPr>
          <a:lstStyle/>
          <a:p>
            <a:r>
              <a:rPr lang="ja-JP" altLang="en-US" sz="3300" dirty="0"/>
              <a:t>職長の主要な安全衛生職務</a:t>
            </a:r>
          </a:p>
        </p:txBody>
      </p:sp>
    </p:spTree>
    <p:extLst>
      <p:ext uri="{BB962C8B-B14F-4D97-AF65-F5344CB8AC3E}">
        <p14:creationId xmlns:p14="http://schemas.microsoft.com/office/powerpoint/2010/main" val="172065935"/>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D90A17AD-B460-4D31-BBB4-4AEF1B4CE4F3}"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21</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12" name="タイトル 12"/>
          <p:cNvSpPr>
            <a:spLocks noGrp="1"/>
          </p:cNvSpPr>
          <p:nvPr>
            <p:ph type="title"/>
          </p:nvPr>
        </p:nvSpPr>
        <p:spPr>
          <a:xfrm>
            <a:off x="1669235" y="792719"/>
            <a:ext cx="13579079" cy="1645444"/>
          </a:xfrm>
        </p:spPr>
        <p:txBody>
          <a:bodyPr/>
          <a:lstStyle/>
          <a:p>
            <a:r>
              <a:rPr lang="ja-JP" altLang="en-US" dirty="0" smtClean="0"/>
              <a:t>第１章</a:t>
            </a:r>
            <a:r>
              <a:rPr lang="ja-JP" altLang="en-US" dirty="0"/>
              <a:t>　職長等の役割と</a:t>
            </a:r>
            <a:r>
              <a:rPr lang="ja-JP" altLang="en-US" dirty="0" smtClean="0"/>
              <a:t>職務</a:t>
            </a:r>
            <a:r>
              <a:rPr lang="en-US" altLang="ja-JP" dirty="0" smtClean="0"/>
              <a:t/>
            </a:r>
            <a:br>
              <a:rPr lang="en-US" altLang="ja-JP" dirty="0" smtClean="0"/>
            </a:br>
            <a:r>
              <a:rPr lang="ja-JP" altLang="en-US" dirty="0"/>
              <a:t>　</a:t>
            </a:r>
            <a:r>
              <a:rPr lang="ja-JP" altLang="en-US" dirty="0" smtClean="0"/>
              <a:t>　　</a:t>
            </a:r>
            <a:r>
              <a:rPr lang="en-US" altLang="ja-JP" dirty="0" smtClean="0">
                <a:solidFill>
                  <a:srgbClr val="00B0F0"/>
                </a:solidFill>
              </a:rPr>
              <a:t>4</a:t>
            </a:r>
            <a:r>
              <a:rPr lang="ja-JP" altLang="en-US" dirty="0">
                <a:solidFill>
                  <a:srgbClr val="00B0F0"/>
                </a:solidFill>
              </a:rPr>
              <a:t>　職長の法的</a:t>
            </a:r>
            <a:r>
              <a:rPr lang="ja-JP" altLang="en-US" dirty="0" smtClean="0">
                <a:solidFill>
                  <a:srgbClr val="00B0F0"/>
                </a:solidFill>
              </a:rPr>
              <a:t>責任　　</a:t>
            </a:r>
            <a:endParaRPr lang="zh-TW" altLang="en-US" dirty="0" smtClean="0">
              <a:solidFill>
                <a:srgbClr val="00B0F0"/>
              </a:solidFill>
            </a:endParaRPr>
          </a:p>
        </p:txBody>
      </p:sp>
      <p:sp>
        <p:nvSpPr>
          <p:cNvPr id="13" name="正方形/長方形 19"/>
          <p:cNvSpPr txBox="1">
            <a:spLocks noChangeArrowheads="1"/>
          </p:cNvSpPr>
          <p:nvPr/>
        </p:nvSpPr>
        <p:spPr bwMode="auto">
          <a:xfrm>
            <a:off x="14534146" y="0"/>
            <a:ext cx="2879615"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en-US" altLang="ja-JP" sz="2325" dirty="0">
                <a:solidFill>
                  <a:srgbClr val="3333CC"/>
                </a:solidFill>
                <a:latin typeface="HG丸ｺﾞｼｯｸM-PRO" pitchFamily="50" charset="-128"/>
                <a:ea typeface="HG丸ｺﾞｼｯｸM-PRO" pitchFamily="50" charset="-128"/>
                <a:sym typeface="HG丸ｺﾞｼｯｸM-PRO" pitchFamily="50" charset="-128"/>
              </a:rPr>
              <a:t>24</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
        <p:nvSpPr>
          <p:cNvPr id="11"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51EB5983-E221-4036-93FB-AF663FBB56D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21</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7" name="正方形/長方形 28"/>
          <p:cNvSpPr>
            <a:spLocks noChangeArrowheads="1"/>
          </p:cNvSpPr>
          <p:nvPr/>
        </p:nvSpPr>
        <p:spPr bwMode="auto">
          <a:xfrm>
            <a:off x="1669235" y="2910036"/>
            <a:ext cx="15000980" cy="819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3300" dirty="0">
                <a:latin typeface="HG創英ﾌﾟﾚｾﾞﾝｽEB" panose="02020809000000000000" pitchFamily="17" charset="-128"/>
                <a:ea typeface="HG創英ﾌﾟﾚｾﾞﾝｽEB" panose="02020809000000000000" pitchFamily="17" charset="-128"/>
              </a:rPr>
              <a:t>職長の法的責任範囲</a:t>
            </a:r>
            <a:endParaRPr lang="en-US" altLang="ja-JP" sz="3300" dirty="0">
              <a:latin typeface="HG創英ﾌﾟﾚｾﾞﾝｽEB" panose="02020809000000000000" pitchFamily="17" charset="-128"/>
              <a:ea typeface="HG創英ﾌﾟﾚｾﾞﾝｽEB" panose="02020809000000000000" pitchFamily="17" charset="-128"/>
            </a:endParaRPr>
          </a:p>
          <a:p>
            <a:endParaRPr lang="ja-JP" altLang="en-US" sz="3300" dirty="0">
              <a:latin typeface="HG創英ﾌﾟﾚｾﾞﾝｽEB" panose="02020809000000000000" pitchFamily="17" charset="-128"/>
              <a:ea typeface="HG創英ﾌﾟﾚｾﾞﾝｽEB" panose="02020809000000000000" pitchFamily="17" charset="-128"/>
            </a:endParaRPr>
          </a:p>
          <a:p>
            <a:r>
              <a:rPr lang="ja-JP" altLang="en-US" sz="3300" dirty="0">
                <a:latin typeface="HG創英ﾌﾟﾚｾﾞﾝｽEB" panose="02020809000000000000" pitchFamily="17" charset="-128"/>
                <a:ea typeface="HG創英ﾌﾟﾚｾﾞﾝｽEB" panose="02020809000000000000" pitchFamily="17" charset="-128"/>
              </a:rPr>
              <a:t>労働安全衛生法では、ほとんどが「事業者は、○○を講じなければならない」と規定している。</a:t>
            </a:r>
            <a:endParaRPr lang="en-US" altLang="ja-JP" sz="3300" dirty="0">
              <a:latin typeface="HG創英ﾌﾟﾚｾﾞﾝｽEB" panose="02020809000000000000" pitchFamily="17" charset="-128"/>
              <a:ea typeface="HG創英ﾌﾟﾚｾﾞﾝｽEB" panose="02020809000000000000" pitchFamily="17" charset="-128"/>
            </a:endParaRPr>
          </a:p>
          <a:p>
            <a:endParaRPr lang="en-US" altLang="ja-JP" sz="3300" dirty="0">
              <a:latin typeface="HG創英ﾌﾟﾚｾﾞﾝｽEB" panose="02020809000000000000" pitchFamily="17" charset="-128"/>
              <a:ea typeface="HG創英ﾌﾟﾚｾﾞﾝｽEB" panose="02020809000000000000" pitchFamily="17" charset="-128"/>
            </a:endParaRPr>
          </a:p>
          <a:p>
            <a:r>
              <a:rPr lang="ja-JP" altLang="en-US" sz="3300" dirty="0">
                <a:latin typeface="HG創英ﾌﾟﾚｾﾞﾝｽEB" panose="02020809000000000000" pitchFamily="17" charset="-128"/>
                <a:ea typeface="HG創英ﾌﾟﾚｾﾞﾝｽEB" panose="02020809000000000000" pitchFamily="17" charset="-128"/>
              </a:rPr>
              <a:t>職長は、生産現場の第一線の責任者として、事業者から生産業務の実行に関する権限と責任を委譲されているため、事業場の安全衛生管理規程等に法令に基づいて定められた役割や職務について間違いなく遂行する義務と責任がある。</a:t>
            </a:r>
            <a:endParaRPr lang="en-US" altLang="ja-JP" sz="3300" dirty="0">
              <a:latin typeface="HG創英ﾌﾟﾚｾﾞﾝｽEB" panose="02020809000000000000" pitchFamily="17" charset="-128"/>
              <a:ea typeface="HG創英ﾌﾟﾚｾﾞﾝｽEB" panose="02020809000000000000" pitchFamily="17" charset="-128"/>
            </a:endParaRPr>
          </a:p>
          <a:p>
            <a:endParaRPr lang="en-US" altLang="ja-JP" sz="3300" dirty="0">
              <a:latin typeface="HG創英ﾌﾟﾚｾﾞﾝｽEB" panose="02020809000000000000" pitchFamily="17" charset="-128"/>
              <a:ea typeface="HG創英ﾌﾟﾚｾﾞﾝｽEB" panose="02020809000000000000" pitchFamily="17" charset="-128"/>
            </a:endParaRPr>
          </a:p>
          <a:p>
            <a:r>
              <a:rPr lang="ja-JP" altLang="en-US" sz="3300" dirty="0">
                <a:latin typeface="HG創英ﾌﾟﾚｾﾞﾝｽEB" panose="02020809000000000000" pitchFamily="17" charset="-128"/>
                <a:ea typeface="HG創英ﾌﾟﾚｾﾞﾝｽEB" panose="02020809000000000000" pitchFamily="17" charset="-128"/>
              </a:rPr>
              <a:t>安全衛生管理規程により、職長に権限委譲がなされた業務は、職長が責任を持って推進することが要請される。</a:t>
            </a:r>
            <a:endParaRPr lang="en-US" altLang="ja-JP" sz="3300" dirty="0">
              <a:latin typeface="HG創英ﾌﾟﾚｾﾞﾝｽEB" panose="02020809000000000000" pitchFamily="17" charset="-128"/>
              <a:ea typeface="HG創英ﾌﾟﾚｾﾞﾝｽEB" panose="02020809000000000000" pitchFamily="17" charset="-128"/>
            </a:endParaRPr>
          </a:p>
          <a:p>
            <a:endParaRPr lang="en-US" altLang="ja-JP" sz="3300" u="sng" dirty="0">
              <a:solidFill>
                <a:srgbClr val="FF0000"/>
              </a:solidFill>
              <a:latin typeface="HG創英ﾌﾟﾚｾﾞﾝｽEB" panose="02020809000000000000" pitchFamily="17" charset="-128"/>
              <a:ea typeface="HG創英ﾌﾟﾚｾﾞﾝｽEB" panose="02020809000000000000" pitchFamily="17" charset="-128"/>
            </a:endParaRPr>
          </a:p>
          <a:p>
            <a:endParaRPr lang="en-US" altLang="ja-JP" sz="3300" u="sng" dirty="0">
              <a:solidFill>
                <a:srgbClr val="FF0000"/>
              </a:solidFill>
              <a:latin typeface="HG創英ﾌﾟﾚｾﾞﾝｽEB" panose="02020809000000000000" pitchFamily="17" charset="-128"/>
              <a:ea typeface="HG創英ﾌﾟﾚｾﾞﾝｽEB" panose="02020809000000000000" pitchFamily="17" charset="-128"/>
            </a:endParaRPr>
          </a:p>
          <a:p>
            <a:endParaRPr lang="en-US" altLang="ja-JP" sz="3300" u="sng" dirty="0">
              <a:solidFill>
                <a:srgbClr val="FF0000"/>
              </a:solidFill>
              <a:latin typeface="HG創英ﾌﾟﾚｾﾞﾝｽEB" panose="02020809000000000000" pitchFamily="17" charset="-128"/>
              <a:ea typeface="HG創英ﾌﾟﾚｾﾞﾝｽEB" panose="02020809000000000000" pitchFamily="17" charset="-128"/>
            </a:endParaRPr>
          </a:p>
          <a:p>
            <a:r>
              <a:rPr lang="ja-JP" altLang="en-US" sz="3300" u="sng" dirty="0">
                <a:solidFill>
                  <a:srgbClr val="FF0000"/>
                </a:solidFill>
                <a:latin typeface="HG創英ﾌﾟﾚｾﾞﾝｽEB" panose="02020809000000000000" pitchFamily="17" charset="-128"/>
                <a:ea typeface="HG創英ﾌﾟﾚｾﾞﾝｽEB" panose="02020809000000000000" pitchFamily="17" charset="-128"/>
              </a:rPr>
              <a:t>職長は、法律上その法人または人の業務に関して、労働安全衛生法違反をしたときは、その行為者として責任がともなってくることを忘れてはならない。　</a:t>
            </a:r>
            <a:r>
              <a:rPr lang="ja-JP" altLang="en-US" sz="3300" dirty="0">
                <a:solidFill>
                  <a:srgbClr val="FF0000"/>
                </a:solidFill>
                <a:latin typeface="HG創英ﾌﾟﾚｾﾞﾝｽEB" panose="02020809000000000000" pitchFamily="17" charset="-128"/>
                <a:ea typeface="HG創英ﾌﾟﾚｾﾞﾝｽEB" panose="02020809000000000000" pitchFamily="17" charset="-128"/>
              </a:rPr>
              <a:t>　</a:t>
            </a:r>
            <a:endParaRPr lang="ja-JP" altLang="en-US" sz="3300" dirty="0">
              <a:solidFill>
                <a:srgbClr val="FF0000"/>
              </a:solidFill>
              <a:latin typeface="MS UI Gothic" pitchFamily="50" charset="-128"/>
              <a:ea typeface="MS UI Gothic" pitchFamily="50" charset="-128"/>
            </a:endParaRPr>
          </a:p>
        </p:txBody>
      </p:sp>
      <p:pic>
        <p:nvPicPr>
          <p:cNvPr id="8" name="図 7"/>
          <p:cNvPicPr>
            <a:picLocks noChangeAspect="1"/>
          </p:cNvPicPr>
          <p:nvPr/>
        </p:nvPicPr>
        <p:blipFill>
          <a:blip r:embed="rId3"/>
          <a:stretch>
            <a:fillRect/>
          </a:stretch>
        </p:blipFill>
        <p:spPr>
          <a:xfrm>
            <a:off x="9169725" y="3820278"/>
            <a:ext cx="6277133" cy="8750610"/>
          </a:xfrm>
          <a:prstGeom prst="rect">
            <a:avLst/>
          </a:prstGeom>
          <a:ln w="6350">
            <a:solidFill>
              <a:srgbClr val="00B0F0"/>
            </a:solidFill>
          </a:ln>
        </p:spPr>
      </p:pic>
    </p:spTree>
    <p:extLst>
      <p:ext uri="{BB962C8B-B14F-4D97-AF65-F5344CB8AC3E}">
        <p14:creationId xmlns:p14="http://schemas.microsoft.com/office/powerpoint/2010/main" val="14060270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D90A17AD-B460-4D31-BBB4-4AEF1B4CE4F3}"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22</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12" name="タイトル 12"/>
          <p:cNvSpPr>
            <a:spLocks noGrp="1"/>
          </p:cNvSpPr>
          <p:nvPr>
            <p:ph type="title"/>
          </p:nvPr>
        </p:nvSpPr>
        <p:spPr>
          <a:xfrm>
            <a:off x="1655662" y="721894"/>
            <a:ext cx="13579079" cy="1645444"/>
          </a:xfrm>
        </p:spPr>
        <p:txBody>
          <a:bodyPr/>
          <a:lstStyle/>
          <a:p>
            <a:r>
              <a:rPr lang="ja-JP" altLang="en-US" dirty="0" smtClean="0"/>
              <a:t>第１章</a:t>
            </a:r>
            <a:r>
              <a:rPr lang="ja-JP" altLang="en-US" dirty="0"/>
              <a:t>　職長等の役割と</a:t>
            </a:r>
            <a:r>
              <a:rPr lang="ja-JP" altLang="en-US" dirty="0" smtClean="0"/>
              <a:t>職務</a:t>
            </a:r>
            <a:r>
              <a:rPr lang="en-US" altLang="ja-JP" dirty="0" smtClean="0"/>
              <a:t/>
            </a:r>
            <a:br>
              <a:rPr lang="en-US" altLang="ja-JP" dirty="0" smtClean="0"/>
            </a:br>
            <a:r>
              <a:rPr lang="ja-JP" altLang="en-US" dirty="0"/>
              <a:t>　</a:t>
            </a:r>
            <a:r>
              <a:rPr lang="ja-JP" altLang="en-US" dirty="0" smtClean="0"/>
              <a:t>　　</a:t>
            </a:r>
            <a:r>
              <a:rPr lang="en-US" altLang="ja-JP" dirty="0" smtClean="0">
                <a:solidFill>
                  <a:srgbClr val="00B0F0"/>
                </a:solidFill>
              </a:rPr>
              <a:t>4</a:t>
            </a:r>
            <a:r>
              <a:rPr lang="ja-JP" altLang="en-US" dirty="0">
                <a:solidFill>
                  <a:srgbClr val="00B0F0"/>
                </a:solidFill>
              </a:rPr>
              <a:t>　職長の法的</a:t>
            </a:r>
            <a:r>
              <a:rPr lang="ja-JP" altLang="en-US" dirty="0" smtClean="0">
                <a:solidFill>
                  <a:srgbClr val="00B0F0"/>
                </a:solidFill>
              </a:rPr>
              <a:t>責任　　</a:t>
            </a:r>
            <a:endParaRPr lang="zh-TW" altLang="en-US" dirty="0" smtClean="0">
              <a:solidFill>
                <a:srgbClr val="00B0F0"/>
              </a:solidFill>
            </a:endParaRPr>
          </a:p>
        </p:txBody>
      </p:sp>
      <p:sp>
        <p:nvSpPr>
          <p:cNvPr id="13" name="正方形/長方形 19"/>
          <p:cNvSpPr txBox="1">
            <a:spLocks noChangeArrowheads="1"/>
          </p:cNvSpPr>
          <p:nvPr/>
        </p:nvSpPr>
        <p:spPr bwMode="auto">
          <a:xfrm>
            <a:off x="14329679" y="0"/>
            <a:ext cx="2879615"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en-US" altLang="ja-JP" sz="2325" dirty="0">
                <a:solidFill>
                  <a:srgbClr val="3333CC"/>
                </a:solidFill>
                <a:latin typeface="HG丸ｺﾞｼｯｸM-PRO" pitchFamily="50" charset="-128"/>
                <a:ea typeface="HG丸ｺﾞｼｯｸM-PRO" pitchFamily="50" charset="-128"/>
                <a:sym typeface="HG丸ｺﾞｼｯｸM-PRO" pitchFamily="50" charset="-128"/>
              </a:rPr>
              <a:t>24</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
        <p:nvSpPr>
          <p:cNvPr id="11"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51EB5983-E221-4036-93FB-AF663FBB56D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22</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2" name="正方形/長方形 1"/>
          <p:cNvSpPr/>
          <p:nvPr/>
        </p:nvSpPr>
        <p:spPr>
          <a:xfrm>
            <a:off x="1655662" y="2772545"/>
            <a:ext cx="4692310" cy="600164"/>
          </a:xfrm>
          <a:prstGeom prst="rect">
            <a:avLst/>
          </a:prstGeom>
        </p:spPr>
        <p:txBody>
          <a:bodyPr wrap="none">
            <a:spAutoFit/>
          </a:bodyPr>
          <a:lstStyle/>
          <a:p>
            <a:r>
              <a:rPr lang="ja-JP" altLang="en-US" sz="3300" dirty="0"/>
              <a:t>労働災害に伴う四大責任</a:t>
            </a:r>
          </a:p>
        </p:txBody>
      </p:sp>
      <p:pic>
        <p:nvPicPr>
          <p:cNvPr id="9" name="図 8"/>
          <p:cNvPicPr>
            <a:picLocks noChangeAspect="1"/>
          </p:cNvPicPr>
          <p:nvPr/>
        </p:nvPicPr>
        <p:blipFill>
          <a:blip r:embed="rId3"/>
          <a:stretch>
            <a:fillRect/>
          </a:stretch>
        </p:blipFill>
        <p:spPr>
          <a:xfrm>
            <a:off x="3050401" y="4135797"/>
            <a:ext cx="11778984" cy="7582930"/>
          </a:xfrm>
          <a:prstGeom prst="rect">
            <a:avLst/>
          </a:prstGeom>
        </p:spPr>
      </p:pic>
    </p:spTree>
    <p:extLst>
      <p:ext uri="{BB962C8B-B14F-4D97-AF65-F5344CB8AC3E}">
        <p14:creationId xmlns:p14="http://schemas.microsoft.com/office/powerpoint/2010/main" val="2877115852"/>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D90A17AD-B460-4D31-BBB4-4AEF1B4CE4F3}"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23</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12" name="タイトル 12"/>
          <p:cNvSpPr>
            <a:spLocks noGrp="1"/>
          </p:cNvSpPr>
          <p:nvPr>
            <p:ph type="title"/>
          </p:nvPr>
        </p:nvSpPr>
        <p:spPr>
          <a:xfrm>
            <a:off x="1669237" y="763690"/>
            <a:ext cx="13579079" cy="1645444"/>
          </a:xfrm>
        </p:spPr>
        <p:txBody>
          <a:bodyPr/>
          <a:lstStyle/>
          <a:p>
            <a:r>
              <a:rPr lang="ja-JP" altLang="en-US" dirty="0" smtClean="0"/>
              <a:t>第１章</a:t>
            </a:r>
            <a:r>
              <a:rPr lang="ja-JP" altLang="en-US" dirty="0"/>
              <a:t>　職長等の役割と</a:t>
            </a:r>
            <a:r>
              <a:rPr lang="ja-JP" altLang="en-US" dirty="0" smtClean="0"/>
              <a:t>職務</a:t>
            </a:r>
            <a:r>
              <a:rPr lang="en-US" altLang="ja-JP" dirty="0" smtClean="0"/>
              <a:t/>
            </a:r>
            <a:br>
              <a:rPr lang="en-US" altLang="ja-JP" dirty="0" smtClean="0"/>
            </a:br>
            <a:r>
              <a:rPr lang="ja-JP" altLang="en-US" dirty="0"/>
              <a:t>　</a:t>
            </a:r>
            <a:r>
              <a:rPr lang="ja-JP" altLang="en-US" dirty="0" smtClean="0"/>
              <a:t>　　</a:t>
            </a:r>
            <a:r>
              <a:rPr lang="en-US" altLang="ja-JP" dirty="0" smtClean="0">
                <a:solidFill>
                  <a:srgbClr val="00B0F0"/>
                </a:solidFill>
              </a:rPr>
              <a:t>5</a:t>
            </a:r>
            <a:r>
              <a:rPr lang="ja-JP" altLang="en-US" dirty="0">
                <a:solidFill>
                  <a:srgbClr val="00B0F0"/>
                </a:solidFill>
              </a:rPr>
              <a:t>　職長教育の教育</a:t>
            </a:r>
            <a:r>
              <a:rPr lang="ja-JP" altLang="en-US" dirty="0" smtClean="0">
                <a:solidFill>
                  <a:srgbClr val="00B0F0"/>
                </a:solidFill>
              </a:rPr>
              <a:t>事項　　</a:t>
            </a:r>
            <a:endParaRPr lang="zh-TW" altLang="en-US" dirty="0" smtClean="0">
              <a:solidFill>
                <a:srgbClr val="00B0F0"/>
              </a:solidFill>
            </a:endParaRPr>
          </a:p>
        </p:txBody>
      </p:sp>
      <p:sp>
        <p:nvSpPr>
          <p:cNvPr id="13" name="正方形/長方形 19"/>
          <p:cNvSpPr txBox="1">
            <a:spLocks noChangeArrowheads="1"/>
          </p:cNvSpPr>
          <p:nvPr/>
        </p:nvSpPr>
        <p:spPr bwMode="auto">
          <a:xfrm>
            <a:off x="14486019" y="0"/>
            <a:ext cx="2879615"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en-US" altLang="ja-JP" sz="2325" dirty="0">
                <a:solidFill>
                  <a:srgbClr val="3333CC"/>
                </a:solidFill>
                <a:latin typeface="HG丸ｺﾞｼｯｸM-PRO" pitchFamily="50" charset="-128"/>
                <a:ea typeface="HG丸ｺﾞｼｯｸM-PRO" pitchFamily="50" charset="-128"/>
                <a:sym typeface="HG丸ｺﾞｼｯｸM-PRO" pitchFamily="50" charset="-128"/>
              </a:rPr>
              <a:t>25</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
        <p:nvSpPr>
          <p:cNvPr id="3" name="正方形/長方形 2"/>
          <p:cNvSpPr/>
          <p:nvPr/>
        </p:nvSpPr>
        <p:spPr>
          <a:xfrm>
            <a:off x="1669237" y="2808572"/>
            <a:ext cx="11290624" cy="600164"/>
          </a:xfrm>
          <a:prstGeom prst="rect">
            <a:avLst/>
          </a:prstGeom>
        </p:spPr>
        <p:txBody>
          <a:bodyPr wrap="square">
            <a:spAutoFit/>
          </a:bodyPr>
          <a:lstStyle/>
          <a:p>
            <a:r>
              <a:rPr lang="ja-JP" altLang="en-US" sz="3300" dirty="0">
                <a:solidFill>
                  <a:srgbClr val="00B0F0"/>
                </a:solidFill>
              </a:rPr>
              <a:t>（</a:t>
            </a:r>
            <a:r>
              <a:rPr lang="en-US" altLang="ja-JP" sz="3300" dirty="0">
                <a:solidFill>
                  <a:srgbClr val="00B0F0"/>
                </a:solidFill>
              </a:rPr>
              <a:t>1</a:t>
            </a:r>
            <a:r>
              <a:rPr lang="ja-JP" altLang="en-US" sz="3300" dirty="0">
                <a:solidFill>
                  <a:srgbClr val="00B0F0"/>
                </a:solidFill>
              </a:rPr>
              <a:t>）　初任時の職長教育事項</a:t>
            </a:r>
          </a:p>
        </p:txBody>
      </p:sp>
      <p:sp>
        <p:nvSpPr>
          <p:cNvPr id="11"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51EB5983-E221-4036-93FB-AF663FBB56D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23</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2" name="正方形/長方形 1"/>
          <p:cNvSpPr/>
          <p:nvPr/>
        </p:nvSpPr>
        <p:spPr>
          <a:xfrm>
            <a:off x="2143344" y="3825293"/>
            <a:ext cx="3570208" cy="600164"/>
          </a:xfrm>
          <a:prstGeom prst="rect">
            <a:avLst/>
          </a:prstGeom>
        </p:spPr>
        <p:txBody>
          <a:bodyPr wrap="none">
            <a:spAutoFit/>
          </a:bodyPr>
          <a:lstStyle/>
          <a:p>
            <a:r>
              <a:rPr lang="ja-JP" altLang="en-US" sz="3300" dirty="0"/>
              <a:t>職長等の教育事項</a:t>
            </a:r>
          </a:p>
        </p:txBody>
      </p:sp>
      <p:pic>
        <p:nvPicPr>
          <p:cNvPr id="8" name="図 7"/>
          <p:cNvPicPr>
            <a:picLocks noChangeAspect="1"/>
          </p:cNvPicPr>
          <p:nvPr/>
        </p:nvPicPr>
        <p:blipFill>
          <a:blip r:embed="rId3"/>
          <a:stretch>
            <a:fillRect/>
          </a:stretch>
        </p:blipFill>
        <p:spPr>
          <a:xfrm>
            <a:off x="1913758" y="4824895"/>
            <a:ext cx="14241796" cy="8153168"/>
          </a:xfrm>
          <a:prstGeom prst="rect">
            <a:avLst/>
          </a:prstGeom>
        </p:spPr>
      </p:pic>
    </p:spTree>
    <p:extLst>
      <p:ext uri="{BB962C8B-B14F-4D97-AF65-F5344CB8AC3E}">
        <p14:creationId xmlns:p14="http://schemas.microsoft.com/office/powerpoint/2010/main" val="1419528858"/>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D90A17AD-B460-4D31-BBB4-4AEF1B4CE4F3}"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24</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12" name="タイトル 12"/>
          <p:cNvSpPr>
            <a:spLocks noGrp="1"/>
          </p:cNvSpPr>
          <p:nvPr>
            <p:ph type="title"/>
          </p:nvPr>
        </p:nvSpPr>
        <p:spPr>
          <a:xfrm>
            <a:off x="1641308" y="769836"/>
            <a:ext cx="13579079" cy="1645444"/>
          </a:xfrm>
        </p:spPr>
        <p:txBody>
          <a:bodyPr/>
          <a:lstStyle/>
          <a:p>
            <a:r>
              <a:rPr lang="ja-JP" altLang="en-US" dirty="0" smtClean="0"/>
              <a:t>第１章</a:t>
            </a:r>
            <a:r>
              <a:rPr lang="ja-JP" altLang="en-US" dirty="0"/>
              <a:t>　職長等の役割と</a:t>
            </a:r>
            <a:r>
              <a:rPr lang="ja-JP" altLang="en-US" dirty="0" smtClean="0"/>
              <a:t>職務</a:t>
            </a:r>
            <a:r>
              <a:rPr lang="en-US" altLang="ja-JP" dirty="0" smtClean="0"/>
              <a:t/>
            </a:r>
            <a:br>
              <a:rPr lang="en-US" altLang="ja-JP" dirty="0" smtClean="0"/>
            </a:br>
            <a:r>
              <a:rPr lang="ja-JP" altLang="en-US" dirty="0"/>
              <a:t>　</a:t>
            </a:r>
            <a:r>
              <a:rPr lang="ja-JP" altLang="en-US" dirty="0" smtClean="0"/>
              <a:t>　　</a:t>
            </a:r>
            <a:r>
              <a:rPr lang="en-US" altLang="ja-JP" dirty="0" smtClean="0">
                <a:solidFill>
                  <a:srgbClr val="00B0F0"/>
                </a:solidFill>
              </a:rPr>
              <a:t>5</a:t>
            </a:r>
            <a:r>
              <a:rPr lang="ja-JP" altLang="en-US" dirty="0">
                <a:solidFill>
                  <a:srgbClr val="00B0F0"/>
                </a:solidFill>
              </a:rPr>
              <a:t>　職長教育の教育</a:t>
            </a:r>
            <a:r>
              <a:rPr lang="ja-JP" altLang="en-US" dirty="0" smtClean="0">
                <a:solidFill>
                  <a:srgbClr val="00B0F0"/>
                </a:solidFill>
              </a:rPr>
              <a:t>事項　　</a:t>
            </a:r>
            <a:endParaRPr lang="zh-TW" altLang="en-US" dirty="0" smtClean="0">
              <a:solidFill>
                <a:srgbClr val="00B0F0"/>
              </a:solidFill>
            </a:endParaRPr>
          </a:p>
        </p:txBody>
      </p:sp>
      <p:sp>
        <p:nvSpPr>
          <p:cNvPr id="13" name="正方形/長方形 19"/>
          <p:cNvSpPr txBox="1">
            <a:spLocks noChangeArrowheads="1"/>
          </p:cNvSpPr>
          <p:nvPr/>
        </p:nvSpPr>
        <p:spPr bwMode="auto">
          <a:xfrm>
            <a:off x="14598314" y="0"/>
            <a:ext cx="2879615"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en-US" altLang="ja-JP" sz="2325" dirty="0">
                <a:solidFill>
                  <a:srgbClr val="3333CC"/>
                </a:solidFill>
                <a:latin typeface="HG丸ｺﾞｼｯｸM-PRO" pitchFamily="50" charset="-128"/>
                <a:ea typeface="HG丸ｺﾞｼｯｸM-PRO" pitchFamily="50" charset="-128"/>
                <a:sym typeface="HG丸ｺﾞｼｯｸM-PRO" pitchFamily="50" charset="-128"/>
              </a:rPr>
              <a:t>26</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
        <p:nvSpPr>
          <p:cNvPr id="11"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51EB5983-E221-4036-93FB-AF663FBB56D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24</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9"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AA300133-9DD9-4DBE-AF1D-D07B781119E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24</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29" name="正方形/長方形 6"/>
          <p:cNvSpPr>
            <a:spLocks noChangeArrowheads="1"/>
          </p:cNvSpPr>
          <p:nvPr/>
        </p:nvSpPr>
        <p:spPr bwMode="auto">
          <a:xfrm>
            <a:off x="1641308" y="2901618"/>
            <a:ext cx="15915084" cy="792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1800" dirty="0">
                <a:latin typeface="MS UI Gothic" pitchFamily="50" charset="-128"/>
                <a:ea typeface="MS UI Gothic" pitchFamily="50" charset="-128"/>
              </a:rPr>
              <a:t>　</a:t>
            </a:r>
            <a:r>
              <a:rPr lang="ja-JP" altLang="en-US" sz="2700" dirty="0">
                <a:latin typeface="HGS創英ﾌﾟﾚｾﾞﾝｽEB" pitchFamily="18" charset="-128"/>
                <a:ea typeface="HGS創英ﾌﾟﾚｾﾞﾝｽEB" pitchFamily="18" charset="-128"/>
              </a:rPr>
              <a:t>職長教育の教育事項は、労働安全衛生規則第</a:t>
            </a:r>
            <a:r>
              <a:rPr lang="en-US" altLang="ja-JP" sz="2700" dirty="0">
                <a:latin typeface="HGS創英ﾌﾟﾚｾﾞﾝｽEB" pitchFamily="18" charset="-128"/>
                <a:ea typeface="HGS創英ﾌﾟﾚｾﾞﾝｽEB" pitchFamily="18" charset="-128"/>
              </a:rPr>
              <a:t>40</a:t>
            </a:r>
            <a:r>
              <a:rPr lang="ja-JP" altLang="en-US" sz="2700" dirty="0">
                <a:latin typeface="HGS創英ﾌﾟﾚｾﾞﾝｽEB" pitchFamily="18" charset="-128"/>
                <a:ea typeface="HGS創英ﾌﾟﾚｾﾞﾝｽEB" pitchFamily="18" charset="-128"/>
              </a:rPr>
              <a:t>条で定められている。</a:t>
            </a:r>
            <a:endParaRPr lang="en-US" altLang="ja-JP" sz="2700" dirty="0">
              <a:latin typeface="HGS創英ﾌﾟﾚｾﾞﾝｽEB" pitchFamily="18" charset="-128"/>
              <a:ea typeface="HGS創英ﾌﾟﾚｾﾞﾝｽEB" pitchFamily="18" charset="-128"/>
            </a:endParaRPr>
          </a:p>
          <a:p>
            <a:r>
              <a:rPr lang="ja-JP" altLang="en-US" sz="2475" dirty="0">
                <a:latin typeface="HGS創英ﾌﾟﾚｾﾞﾝｽEB" pitchFamily="18" charset="-128"/>
                <a:ea typeface="HGS創英ﾌﾟﾚｾﾞﾝｽEB" pitchFamily="18" charset="-128"/>
              </a:rPr>
              <a:t>　</a:t>
            </a:r>
            <a:endParaRPr lang="en-US" altLang="ja-JP" sz="2475" dirty="0">
              <a:latin typeface="HGS創英ﾌﾟﾚｾﾞﾝｽEB" pitchFamily="18" charset="-128"/>
              <a:ea typeface="HGS創英ﾌﾟﾚｾﾞﾝｽEB" pitchFamily="18" charset="-128"/>
            </a:endParaRPr>
          </a:p>
          <a:p>
            <a:r>
              <a:rPr lang="ja-JP" altLang="en-US" sz="2700" dirty="0">
                <a:latin typeface="HGS創英ﾌﾟﾚｾﾞﾝｽEB" pitchFamily="18" charset="-128"/>
                <a:ea typeface="HGS創英ﾌﾟﾚｾﾞﾝｽEB" pitchFamily="18" charset="-128"/>
              </a:rPr>
              <a:t>これらの教育事項を、「人」、「物」および「作業」などでわかりやすく整理すると</a:t>
            </a:r>
            <a:endParaRPr lang="en-US" altLang="ja-JP" sz="2700" dirty="0">
              <a:latin typeface="HGS創英ﾌﾟﾚｾﾞﾝｽEB" pitchFamily="18" charset="-128"/>
              <a:ea typeface="HGS創英ﾌﾟﾚｾﾞﾝｽEB" pitchFamily="18" charset="-128"/>
            </a:endParaRPr>
          </a:p>
          <a:p>
            <a:r>
              <a:rPr lang="ja-JP" altLang="en-US" sz="2700" dirty="0">
                <a:latin typeface="HGS創英ﾌﾟﾚｾﾞﾝｽEB" pitchFamily="18" charset="-128"/>
                <a:ea typeface="HGS創英ﾌﾟﾚｾﾞﾝｽEB" pitchFamily="18" charset="-128"/>
              </a:rPr>
              <a:t>次の図のようにまとめることができる。</a:t>
            </a:r>
            <a:endParaRPr lang="en-US" altLang="ja-JP" sz="2700" dirty="0">
              <a:latin typeface="HGS創英ﾌﾟﾚｾﾞﾝｽEB" pitchFamily="18" charset="-128"/>
              <a:ea typeface="HGS創英ﾌﾟﾚｾﾞﾝｽEB" pitchFamily="18" charset="-128"/>
            </a:endParaRPr>
          </a:p>
          <a:p>
            <a:r>
              <a:rPr lang="ja-JP" altLang="en-US" sz="2700" dirty="0">
                <a:latin typeface="HGS創英ﾌﾟﾚｾﾞﾝｽEB" pitchFamily="18" charset="-128"/>
                <a:ea typeface="HGS創英ﾌﾟﾚｾﾞﾝｽEB" pitchFamily="18" charset="-128"/>
              </a:rPr>
              <a:t>　</a:t>
            </a:r>
            <a:endParaRPr lang="en-US" altLang="ja-JP" sz="2700" dirty="0">
              <a:latin typeface="HGS創英ﾌﾟﾚｾﾞﾝｽEB" pitchFamily="18" charset="-128"/>
              <a:ea typeface="HGS創英ﾌﾟﾚｾﾞﾝｽEB" pitchFamily="18" charset="-128"/>
            </a:endParaRPr>
          </a:p>
          <a:p>
            <a:r>
              <a:rPr lang="ja-JP" altLang="en-US" sz="2700" dirty="0">
                <a:latin typeface="HGS創英ﾌﾟﾚｾﾞﾝｽEB" pitchFamily="18" charset="-128"/>
                <a:ea typeface="HGS創英ﾌﾟﾚｾﾞﾝｽEB" pitchFamily="18" charset="-128"/>
              </a:rPr>
              <a:t>　図中のリスクアセスメントについては、主に設備等の「物」と「作業」を対象に行い、リスクの低減は人に頼らない措置をとることが基本となるが、「危険性又は有害性等の調査等に関する指針」では、</a:t>
            </a:r>
            <a:r>
              <a:rPr lang="ja-JP" altLang="en-US" sz="2700" u="sng" dirty="0">
                <a:latin typeface="HGS創英ﾌﾟﾚｾﾞﾝｽEB" pitchFamily="18" charset="-128"/>
                <a:ea typeface="HGS創英ﾌﾟﾚｾﾞﾝｽEB" pitchFamily="18" charset="-128"/>
              </a:rPr>
              <a:t>リスクアセスメントの実施に際しては、疲労を伴う作業や夜間勤務などでは「人」についても配慮することが望ましいとされている。</a:t>
            </a:r>
          </a:p>
          <a:p>
            <a:endParaRPr lang="en-US" altLang="ja-JP" sz="2700" dirty="0">
              <a:latin typeface="HGS創英ﾌﾟﾚｾﾞﾝｽEB" pitchFamily="18" charset="-128"/>
              <a:ea typeface="HGS創英ﾌﾟﾚｾﾞﾝｽEB" pitchFamily="18" charset="-128"/>
            </a:endParaRPr>
          </a:p>
          <a:p>
            <a:r>
              <a:rPr lang="ja-JP" altLang="en-US" sz="2700" dirty="0">
                <a:latin typeface="HGS創英ﾌﾟﾚｾﾞﾝｽEB" pitchFamily="18" charset="-128"/>
                <a:ea typeface="HGS創英ﾌﾟﾚｾﾞﾝｽEB" pitchFamily="18" charset="-128"/>
              </a:rPr>
              <a:t>また、職長教育が目指しているのは、職場の「キーパーソン」として、前に述べた職長の役割である</a:t>
            </a:r>
            <a:endParaRPr lang="en-US" altLang="ja-JP" sz="2700" dirty="0">
              <a:latin typeface="HGS創英ﾌﾟﾚｾﾞﾝｽEB" pitchFamily="18" charset="-128"/>
              <a:ea typeface="HGS創英ﾌﾟﾚｾﾞﾝｽEB" pitchFamily="18" charset="-128"/>
            </a:endParaRPr>
          </a:p>
          <a:p>
            <a:r>
              <a:rPr lang="ja-JP" altLang="en-US" sz="2700" u="sng" dirty="0">
                <a:solidFill>
                  <a:srgbClr val="FF0000"/>
                </a:solidFill>
                <a:latin typeface="HGS創英ﾌﾟﾚｾﾞﾝｽEB" pitchFamily="18" charset="-128"/>
                <a:ea typeface="HGS創英ﾌﾟﾚｾﾞﾝｽEB" pitchFamily="18" charset="-128"/>
              </a:rPr>
              <a:t>「先取りの安全衛生管理」、「情報管理」、「部下の育成」</a:t>
            </a:r>
            <a:r>
              <a:rPr lang="ja-JP" altLang="en-US" sz="2700" dirty="0">
                <a:latin typeface="HGS創英ﾌﾟﾚｾﾞﾝｽEB" pitchFamily="18" charset="-128"/>
                <a:ea typeface="HGS創英ﾌﾟﾚｾﾞﾝｽEB" pitchFamily="18" charset="-128"/>
              </a:rPr>
              <a:t>を</a:t>
            </a:r>
            <a:r>
              <a:rPr lang="ja-JP" altLang="en-US" sz="2700" u="sng" dirty="0">
                <a:solidFill>
                  <a:srgbClr val="FF0000"/>
                </a:solidFill>
                <a:latin typeface="HGS創英ﾌﾟﾚｾﾞﾝｽEB" pitchFamily="18" charset="-128"/>
                <a:ea typeface="HGS創英ﾌﾟﾚｾﾞﾝｽEB" pitchFamily="18" charset="-128"/>
              </a:rPr>
              <a:t>実践するために必要な能力の習得</a:t>
            </a:r>
            <a:r>
              <a:rPr lang="ja-JP" altLang="en-US" sz="2700" dirty="0">
                <a:latin typeface="HGS創英ﾌﾟﾚｾﾞﾝｽEB" pitchFamily="18" charset="-128"/>
                <a:ea typeface="HGS創英ﾌﾟﾚｾﾞﾝｽEB" pitchFamily="18" charset="-128"/>
              </a:rPr>
              <a:t>であるといえる。</a:t>
            </a:r>
            <a:r>
              <a:rPr lang="ja-JP" altLang="en-US" sz="2700" u="sng" dirty="0">
                <a:latin typeface="HGS創英ﾌﾟﾚｾﾞﾝｽEB" pitchFamily="18" charset="-128"/>
                <a:ea typeface="HGS創英ﾌﾟﾚｾﾞﾝｽEB" pitchFamily="18" charset="-128"/>
              </a:rPr>
              <a:t>その目指すところは、次の２つ</a:t>
            </a:r>
            <a:r>
              <a:rPr lang="ja-JP" altLang="en-US" sz="2700" dirty="0">
                <a:latin typeface="HGS創英ﾌﾟﾚｾﾞﾝｽEB" pitchFamily="18" charset="-128"/>
                <a:ea typeface="HGS創英ﾌﾟﾚｾﾞﾝｽEB" pitchFamily="18" charset="-128"/>
              </a:rPr>
              <a:t>である。</a:t>
            </a:r>
            <a:endParaRPr lang="en-US" altLang="ja-JP" sz="2700" dirty="0">
              <a:latin typeface="HGS創英ﾌﾟﾚｾﾞﾝｽEB" pitchFamily="18" charset="-128"/>
              <a:ea typeface="HGS創英ﾌﾟﾚｾﾞﾝｽEB" pitchFamily="18" charset="-128"/>
            </a:endParaRPr>
          </a:p>
          <a:p>
            <a:endParaRPr lang="ja-JP" altLang="en-US" sz="2700" dirty="0">
              <a:latin typeface="HGS創英ﾌﾟﾚｾﾞﾝｽEB" pitchFamily="18" charset="-128"/>
              <a:ea typeface="HGS創英ﾌﾟﾚｾﾞﾝｽEB" pitchFamily="18" charset="-128"/>
            </a:endParaRPr>
          </a:p>
          <a:p>
            <a:r>
              <a:rPr lang="ja-JP" altLang="en-US" sz="2700" dirty="0">
                <a:solidFill>
                  <a:srgbClr val="FF0000"/>
                </a:solidFill>
                <a:latin typeface="HGS創英ﾌﾟﾚｾﾞﾝｽEB" pitchFamily="18" charset="-128"/>
                <a:ea typeface="HGS創英ﾌﾟﾚｾﾞﾝｽEB" pitchFamily="18" charset="-128"/>
              </a:rPr>
              <a:t>①　職場に存在する「人、物、作業」および「管理」上の具体的問題点を、</a:t>
            </a:r>
            <a:endParaRPr lang="en-US" altLang="ja-JP" sz="2700" dirty="0">
              <a:solidFill>
                <a:srgbClr val="FF0000"/>
              </a:solidFill>
              <a:latin typeface="HGS創英ﾌﾟﾚｾﾞﾝｽEB" pitchFamily="18" charset="-128"/>
              <a:ea typeface="HGS創英ﾌﾟﾚｾﾞﾝｽEB" pitchFamily="18" charset="-128"/>
            </a:endParaRPr>
          </a:p>
          <a:p>
            <a:r>
              <a:rPr lang="ja-JP" altLang="en-US" sz="2700" dirty="0">
                <a:solidFill>
                  <a:srgbClr val="FF0000"/>
                </a:solidFill>
                <a:latin typeface="HGS創英ﾌﾟﾚｾﾞﾝｽEB" pitchFamily="18" charset="-128"/>
                <a:ea typeface="HGS創英ﾌﾟﾚｾﾞﾝｽEB" pitchFamily="18" charset="-128"/>
              </a:rPr>
              <a:t>　早期に見つけ解決する「固有技術力の向上」</a:t>
            </a:r>
            <a:endParaRPr lang="en-US" altLang="ja-JP" sz="2700" dirty="0">
              <a:solidFill>
                <a:srgbClr val="FF0000"/>
              </a:solidFill>
              <a:latin typeface="HGS創英ﾌﾟﾚｾﾞﾝｽEB" pitchFamily="18" charset="-128"/>
              <a:ea typeface="HGS創英ﾌﾟﾚｾﾞﾝｽEB" pitchFamily="18" charset="-128"/>
            </a:endParaRPr>
          </a:p>
          <a:p>
            <a:endParaRPr lang="ja-JP" altLang="en-US" sz="2700" dirty="0">
              <a:solidFill>
                <a:srgbClr val="FF0000"/>
              </a:solidFill>
              <a:latin typeface="HGS創英ﾌﾟﾚｾﾞﾝｽEB" pitchFamily="18" charset="-128"/>
              <a:ea typeface="HGS創英ﾌﾟﾚｾﾞﾝｽEB" pitchFamily="18" charset="-128"/>
            </a:endParaRPr>
          </a:p>
          <a:p>
            <a:r>
              <a:rPr lang="ja-JP" altLang="en-US" sz="2700" dirty="0">
                <a:solidFill>
                  <a:srgbClr val="FF0000"/>
                </a:solidFill>
                <a:latin typeface="HGS創英ﾌﾟﾚｾﾞﾝｽEB" pitchFamily="18" charset="-128"/>
                <a:ea typeface="HGS創英ﾌﾟﾚｾﾞﾝｽEB" pitchFamily="18" charset="-128"/>
              </a:rPr>
              <a:t>②　職場のチーム全員で「効率的」・「計画的」・「継続的」に、</a:t>
            </a:r>
            <a:endParaRPr lang="en-US" altLang="ja-JP" sz="2700" dirty="0">
              <a:solidFill>
                <a:srgbClr val="FF0000"/>
              </a:solidFill>
              <a:latin typeface="HGS創英ﾌﾟﾚｾﾞﾝｽEB" pitchFamily="18" charset="-128"/>
              <a:ea typeface="HGS創英ﾌﾟﾚｾﾞﾝｽEB" pitchFamily="18" charset="-128"/>
            </a:endParaRPr>
          </a:p>
          <a:p>
            <a:r>
              <a:rPr lang="ja-JP" altLang="en-US" sz="2700" dirty="0">
                <a:solidFill>
                  <a:srgbClr val="FF0000"/>
                </a:solidFill>
                <a:latin typeface="HGS創英ﾌﾟﾚｾﾞﾝｽEB" pitchFamily="18" charset="-128"/>
                <a:ea typeface="HGS創英ﾌﾟﾚｾﾞﾝｽEB" pitchFamily="18" charset="-128"/>
              </a:rPr>
              <a:t>　改善活動を推進していく「リーダーシップ 能力の向上」</a:t>
            </a:r>
          </a:p>
        </p:txBody>
      </p:sp>
    </p:spTree>
    <p:extLst>
      <p:ext uri="{BB962C8B-B14F-4D97-AF65-F5344CB8AC3E}">
        <p14:creationId xmlns:p14="http://schemas.microsoft.com/office/powerpoint/2010/main" val="2861929802"/>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D90A17AD-B460-4D31-BBB4-4AEF1B4CE4F3}"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25</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12" name="タイトル 12"/>
          <p:cNvSpPr>
            <a:spLocks noGrp="1"/>
          </p:cNvSpPr>
          <p:nvPr>
            <p:ph type="title"/>
          </p:nvPr>
        </p:nvSpPr>
        <p:spPr>
          <a:xfrm>
            <a:off x="1737561" y="750716"/>
            <a:ext cx="13579079" cy="1645444"/>
          </a:xfrm>
        </p:spPr>
        <p:txBody>
          <a:bodyPr/>
          <a:lstStyle/>
          <a:p>
            <a:r>
              <a:rPr lang="ja-JP" altLang="en-US" dirty="0" smtClean="0"/>
              <a:t>第１章</a:t>
            </a:r>
            <a:r>
              <a:rPr lang="ja-JP" altLang="en-US" dirty="0"/>
              <a:t>　職長等の役割と</a:t>
            </a:r>
            <a:r>
              <a:rPr lang="ja-JP" altLang="en-US" dirty="0" smtClean="0"/>
              <a:t>職務</a:t>
            </a:r>
            <a:r>
              <a:rPr lang="en-US" altLang="ja-JP" dirty="0" smtClean="0"/>
              <a:t/>
            </a:r>
            <a:br>
              <a:rPr lang="en-US" altLang="ja-JP" dirty="0" smtClean="0"/>
            </a:br>
            <a:r>
              <a:rPr lang="ja-JP" altLang="en-US" dirty="0"/>
              <a:t>　</a:t>
            </a:r>
            <a:r>
              <a:rPr lang="ja-JP" altLang="en-US" dirty="0" smtClean="0"/>
              <a:t>　　</a:t>
            </a:r>
            <a:r>
              <a:rPr lang="en-US" altLang="ja-JP" dirty="0" smtClean="0">
                <a:solidFill>
                  <a:srgbClr val="00B0F0"/>
                </a:solidFill>
              </a:rPr>
              <a:t>5</a:t>
            </a:r>
            <a:r>
              <a:rPr lang="ja-JP" altLang="en-US" dirty="0">
                <a:solidFill>
                  <a:srgbClr val="00B0F0"/>
                </a:solidFill>
              </a:rPr>
              <a:t>　職長教育の教育</a:t>
            </a:r>
            <a:r>
              <a:rPr lang="ja-JP" altLang="en-US" dirty="0" smtClean="0">
                <a:solidFill>
                  <a:srgbClr val="00B0F0"/>
                </a:solidFill>
              </a:rPr>
              <a:t>事項　　</a:t>
            </a:r>
            <a:endParaRPr lang="zh-TW" altLang="en-US" dirty="0" smtClean="0">
              <a:solidFill>
                <a:srgbClr val="00B0F0"/>
              </a:solidFill>
            </a:endParaRPr>
          </a:p>
        </p:txBody>
      </p:sp>
      <p:sp>
        <p:nvSpPr>
          <p:cNvPr id="13" name="正方形/長方形 19"/>
          <p:cNvSpPr txBox="1">
            <a:spLocks noChangeArrowheads="1"/>
          </p:cNvSpPr>
          <p:nvPr/>
        </p:nvSpPr>
        <p:spPr bwMode="auto">
          <a:xfrm>
            <a:off x="14566229" y="0"/>
            <a:ext cx="2879615"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en-US" altLang="ja-JP" sz="2325" dirty="0">
                <a:solidFill>
                  <a:srgbClr val="3333CC"/>
                </a:solidFill>
                <a:latin typeface="HG丸ｺﾞｼｯｸM-PRO" pitchFamily="50" charset="-128"/>
                <a:ea typeface="HG丸ｺﾞｼｯｸM-PRO" pitchFamily="50" charset="-128"/>
                <a:sym typeface="HG丸ｺﾞｼｯｸM-PRO" pitchFamily="50" charset="-128"/>
              </a:rPr>
              <a:t>26</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
        <p:nvSpPr>
          <p:cNvPr id="11"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51EB5983-E221-4036-93FB-AF663FBB56D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25</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9"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AA300133-9DD9-4DBE-AF1D-D07B781119E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25</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10" name="スライド番号プレースホルダー 3"/>
          <p:cNvSpPr txBox="1">
            <a:spLocks/>
          </p:cNvSpPr>
          <p:nvPr/>
        </p:nvSpPr>
        <p:spPr bwMode="auto">
          <a:xfrm>
            <a:off x="10151271" y="8883256"/>
            <a:ext cx="460772" cy="25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1630" rIns="0" bIns="81630" anchor="ctr"/>
          <a:lstStyle>
            <a:lvl1pPr>
              <a:lnSpc>
                <a:spcPct val="90000"/>
              </a:lnSpc>
              <a:spcBef>
                <a:spcPts val="4288"/>
              </a:spcBef>
              <a:buFont typeface="Wingdings" pitchFamily="2" charset="2"/>
              <a:buChar char="§"/>
              <a:defRPr kumimoji="1" sz="4800">
                <a:solidFill>
                  <a:schemeClr val="tx1"/>
                </a:solidFill>
                <a:latin typeface="Meiryo UI" pitchFamily="50" charset="-128"/>
                <a:ea typeface="Meiryo UI" pitchFamily="50" charset="-128"/>
                <a:cs typeface="Meiryo UI" pitchFamily="50" charset="-128"/>
              </a:defRPr>
            </a:lvl1pPr>
            <a:lvl2pPr marL="742950" indent="-285750">
              <a:lnSpc>
                <a:spcPct val="90000"/>
              </a:lnSpc>
              <a:spcBef>
                <a:spcPts val="1425"/>
              </a:spcBef>
              <a:buFont typeface="Wingdings" pitchFamily="2" charset="2"/>
              <a:buChar char="§"/>
              <a:defRPr kumimoji="1" sz="3800">
                <a:solidFill>
                  <a:schemeClr val="tx1"/>
                </a:solidFill>
                <a:latin typeface="Meiryo UI" pitchFamily="50" charset="-128"/>
                <a:ea typeface="Meiryo UI" pitchFamily="50" charset="-128"/>
                <a:cs typeface="Meiryo UI" pitchFamily="50" charset="-128"/>
              </a:defRPr>
            </a:lvl2pPr>
            <a:lvl3pPr marL="1143000" indent="-228600">
              <a:lnSpc>
                <a:spcPct val="90000"/>
              </a:lnSpc>
              <a:spcBef>
                <a:spcPts val="1425"/>
              </a:spcBef>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3pPr>
            <a:lvl4pPr marL="1600200" indent="-228600">
              <a:lnSpc>
                <a:spcPct val="90000"/>
              </a:lnSpc>
              <a:spcBef>
                <a:spcPts val="1425"/>
              </a:spcBef>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4pPr>
            <a:lvl5pPr marL="2057400" indent="-228600">
              <a:lnSpc>
                <a:spcPct val="90000"/>
              </a:lnSpc>
              <a:spcBef>
                <a:spcPts val="1425"/>
              </a:spcBef>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5pPr>
            <a:lvl6pPr marL="2514600" indent="-228600" defTabSz="2435225" fontAlgn="base">
              <a:lnSpc>
                <a:spcPct val="90000"/>
              </a:lnSpc>
              <a:spcBef>
                <a:spcPts val="1425"/>
              </a:spcBef>
              <a:spcAft>
                <a:spcPct val="0"/>
              </a:spcAft>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6pPr>
            <a:lvl7pPr marL="2971800" indent="-228600" defTabSz="2435225" fontAlgn="base">
              <a:lnSpc>
                <a:spcPct val="90000"/>
              </a:lnSpc>
              <a:spcBef>
                <a:spcPts val="1425"/>
              </a:spcBef>
              <a:spcAft>
                <a:spcPct val="0"/>
              </a:spcAft>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7pPr>
            <a:lvl8pPr marL="3429000" indent="-228600" defTabSz="2435225" fontAlgn="base">
              <a:lnSpc>
                <a:spcPct val="90000"/>
              </a:lnSpc>
              <a:spcBef>
                <a:spcPts val="1425"/>
              </a:spcBef>
              <a:spcAft>
                <a:spcPct val="0"/>
              </a:spcAft>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8pPr>
            <a:lvl9pPr marL="3886200" indent="-228600" defTabSz="2435225" fontAlgn="base">
              <a:lnSpc>
                <a:spcPct val="90000"/>
              </a:lnSpc>
              <a:spcBef>
                <a:spcPts val="1425"/>
              </a:spcBef>
              <a:spcAft>
                <a:spcPct val="0"/>
              </a:spcAft>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9pPr>
          </a:lstStyle>
          <a:p>
            <a:pPr algn="r" eaLnBrk="1" hangingPunct="1">
              <a:lnSpc>
                <a:spcPct val="100000"/>
              </a:lnSpc>
              <a:spcBef>
                <a:spcPct val="0"/>
              </a:spcBef>
              <a:buFontTx/>
              <a:buNone/>
            </a:pPr>
            <a:endParaRPr lang="en-US" altLang="ja-JP" sz="1050">
              <a:latin typeface="Arial" pitchFamily="34" charset="0"/>
              <a:ea typeface="ＭＳ Ｐゴシック" pitchFamily="50" charset="-128"/>
              <a:cs typeface="ヒラギノ角ゴ ProN W3"/>
            </a:endParaRPr>
          </a:p>
        </p:txBody>
      </p:sp>
      <p:sp>
        <p:nvSpPr>
          <p:cNvPr id="15" name="正方形/長方形 4"/>
          <p:cNvSpPr>
            <a:spLocks noChangeArrowheads="1"/>
          </p:cNvSpPr>
          <p:nvPr/>
        </p:nvSpPr>
        <p:spPr bwMode="auto">
          <a:xfrm>
            <a:off x="11836005" y="3999310"/>
            <a:ext cx="6305549" cy="5828517"/>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lIns="68577" tIns="34289" rIns="68577" bIns="34289">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a:r>
              <a:rPr lang="ja-JP" altLang="en-US" b="1" dirty="0">
                <a:solidFill>
                  <a:srgbClr val="00B050"/>
                </a:solidFill>
              </a:rPr>
              <a:t>労働安全衛生規則第</a:t>
            </a:r>
            <a:r>
              <a:rPr lang="en-US" altLang="ja-JP" b="1" dirty="0">
                <a:solidFill>
                  <a:srgbClr val="00B050"/>
                </a:solidFill>
              </a:rPr>
              <a:t>40</a:t>
            </a:r>
            <a:r>
              <a:rPr lang="ja-JP" altLang="en-US" b="1" dirty="0">
                <a:solidFill>
                  <a:srgbClr val="00B050"/>
                </a:solidFill>
              </a:rPr>
              <a:t>条で定められている</a:t>
            </a:r>
            <a:endParaRPr lang="en-US" altLang="ja-JP" b="1" dirty="0">
              <a:solidFill>
                <a:srgbClr val="00B050"/>
              </a:solidFill>
            </a:endParaRPr>
          </a:p>
          <a:p>
            <a:pPr algn="ctr"/>
            <a:r>
              <a:rPr lang="ja-JP" altLang="en-US" b="1" dirty="0">
                <a:solidFill>
                  <a:srgbClr val="00B050"/>
                </a:solidFill>
              </a:rPr>
              <a:t>教育事項</a:t>
            </a:r>
            <a:endParaRPr lang="en-US" altLang="ja-JP" b="1" dirty="0">
              <a:solidFill>
                <a:srgbClr val="00B050"/>
              </a:solidFill>
            </a:endParaRPr>
          </a:p>
          <a:p>
            <a:endParaRPr lang="ja-JP" altLang="en-US" sz="2175" dirty="0"/>
          </a:p>
          <a:p>
            <a:r>
              <a:rPr lang="ja-JP" altLang="en-US" sz="2175" dirty="0">
                <a:solidFill>
                  <a:srgbClr val="FF0000"/>
                </a:solidFill>
              </a:rPr>
              <a:t>①</a:t>
            </a:r>
            <a:r>
              <a:rPr lang="ja-JP" altLang="en-US" sz="2175" dirty="0"/>
              <a:t>．作業手順の定め方</a:t>
            </a:r>
          </a:p>
          <a:p>
            <a:r>
              <a:rPr lang="ja-JP" altLang="en-US" sz="2175" dirty="0">
                <a:solidFill>
                  <a:srgbClr val="FF0000"/>
                </a:solidFill>
              </a:rPr>
              <a:t>②</a:t>
            </a:r>
            <a:r>
              <a:rPr lang="ja-JP" altLang="en-US" sz="2175" dirty="0"/>
              <a:t>．労働者の適正な配置の方法</a:t>
            </a:r>
          </a:p>
          <a:p>
            <a:r>
              <a:rPr lang="ja-JP" altLang="en-US" sz="2175" dirty="0">
                <a:solidFill>
                  <a:srgbClr val="FF0000"/>
                </a:solidFill>
              </a:rPr>
              <a:t>③</a:t>
            </a:r>
            <a:r>
              <a:rPr lang="ja-JP" altLang="en-US" sz="2175" dirty="0"/>
              <a:t>．指導及び教育の方法</a:t>
            </a:r>
          </a:p>
          <a:p>
            <a:r>
              <a:rPr lang="ja-JP" altLang="en-US" sz="2175" dirty="0">
                <a:solidFill>
                  <a:srgbClr val="FF0000"/>
                </a:solidFill>
              </a:rPr>
              <a:t>④</a:t>
            </a:r>
            <a:r>
              <a:rPr lang="ja-JP" altLang="en-US" sz="2175" dirty="0"/>
              <a:t>．作業中における監督及び指示の方法</a:t>
            </a:r>
          </a:p>
          <a:p>
            <a:r>
              <a:rPr lang="ja-JP" altLang="en-US" sz="2175" dirty="0">
                <a:solidFill>
                  <a:srgbClr val="FF0000"/>
                </a:solidFill>
              </a:rPr>
              <a:t>⑤</a:t>
            </a:r>
            <a:r>
              <a:rPr lang="ja-JP" altLang="en-US" sz="2175" dirty="0"/>
              <a:t>．危険性又は有害性等の調査の方法</a:t>
            </a:r>
          </a:p>
          <a:p>
            <a:r>
              <a:rPr lang="ja-JP" altLang="en-US" sz="2175" dirty="0">
                <a:solidFill>
                  <a:srgbClr val="FF0000"/>
                </a:solidFill>
              </a:rPr>
              <a:t>⑥</a:t>
            </a:r>
            <a:r>
              <a:rPr lang="ja-JP" altLang="en-US" sz="2175" dirty="0"/>
              <a:t>．危険性又は有害性等の調査の結果に基づき講</a:t>
            </a:r>
            <a:endParaRPr lang="en-US" altLang="ja-JP" sz="2175" dirty="0"/>
          </a:p>
          <a:p>
            <a:r>
              <a:rPr lang="ja-JP" altLang="en-US" sz="2175" dirty="0"/>
              <a:t>　　　ずる措置</a:t>
            </a:r>
          </a:p>
          <a:p>
            <a:r>
              <a:rPr lang="ja-JP" altLang="en-US" sz="2175" dirty="0">
                <a:solidFill>
                  <a:srgbClr val="FF0000"/>
                </a:solidFill>
              </a:rPr>
              <a:t>⑦</a:t>
            </a:r>
            <a:r>
              <a:rPr lang="ja-JP" altLang="en-US" sz="2175" dirty="0"/>
              <a:t>．設備、作業等の具体的な改善の方法</a:t>
            </a:r>
          </a:p>
          <a:p>
            <a:r>
              <a:rPr lang="ja-JP" altLang="en-US" sz="2175" dirty="0">
                <a:solidFill>
                  <a:srgbClr val="FF0000"/>
                </a:solidFill>
              </a:rPr>
              <a:t>⑧</a:t>
            </a:r>
            <a:r>
              <a:rPr lang="ja-JP" altLang="en-US" sz="2175" dirty="0"/>
              <a:t>．異常時における措置</a:t>
            </a:r>
          </a:p>
          <a:p>
            <a:r>
              <a:rPr lang="ja-JP" altLang="en-US" sz="2175" dirty="0">
                <a:solidFill>
                  <a:srgbClr val="FF0000"/>
                </a:solidFill>
              </a:rPr>
              <a:t>⑨</a:t>
            </a:r>
            <a:r>
              <a:rPr lang="ja-JP" altLang="en-US" sz="2175" dirty="0"/>
              <a:t>．災害発生時における措置</a:t>
            </a:r>
          </a:p>
          <a:p>
            <a:r>
              <a:rPr lang="ja-JP" altLang="en-US" sz="2175" dirty="0">
                <a:solidFill>
                  <a:srgbClr val="FF0000"/>
                </a:solidFill>
              </a:rPr>
              <a:t>⑩</a:t>
            </a:r>
            <a:r>
              <a:rPr lang="ja-JP" altLang="en-US" sz="2175" dirty="0"/>
              <a:t>．作業に係る設備及び作業場所の保守管理の</a:t>
            </a:r>
            <a:endParaRPr lang="en-US" altLang="ja-JP" sz="2175" dirty="0"/>
          </a:p>
          <a:p>
            <a:r>
              <a:rPr lang="ja-JP" altLang="en-US" sz="2175" dirty="0"/>
              <a:t>　　　方法</a:t>
            </a:r>
          </a:p>
          <a:p>
            <a:r>
              <a:rPr lang="ja-JP" altLang="en-US" sz="2175" dirty="0">
                <a:solidFill>
                  <a:srgbClr val="FF0000"/>
                </a:solidFill>
              </a:rPr>
              <a:t>⑪</a:t>
            </a:r>
            <a:r>
              <a:rPr lang="ja-JP" altLang="en-US" sz="2175" dirty="0"/>
              <a:t>．労働災害防止についての関心の保持及び労働</a:t>
            </a:r>
            <a:endParaRPr lang="en-US" altLang="ja-JP" sz="2175" dirty="0"/>
          </a:p>
          <a:p>
            <a:r>
              <a:rPr lang="ja-JP" altLang="en-US" sz="2175" dirty="0"/>
              <a:t>　　　者の倉意工夫を引き出す方法</a:t>
            </a:r>
          </a:p>
        </p:txBody>
      </p:sp>
      <p:pic>
        <p:nvPicPr>
          <p:cNvPr id="16"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347" y="4087416"/>
            <a:ext cx="11658600" cy="766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a:spLocks noChangeArrowheads="1"/>
          </p:cNvSpPr>
          <p:nvPr/>
        </p:nvSpPr>
        <p:spPr bwMode="auto">
          <a:xfrm>
            <a:off x="2130029" y="6528250"/>
            <a:ext cx="523214" cy="5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3000" dirty="0">
                <a:solidFill>
                  <a:srgbClr val="FF0000"/>
                </a:solidFill>
              </a:rPr>
              <a:t>①</a:t>
            </a:r>
          </a:p>
        </p:txBody>
      </p:sp>
      <p:sp>
        <p:nvSpPr>
          <p:cNvPr id="18" name="正方形/長方形 17"/>
          <p:cNvSpPr>
            <a:spLocks noChangeArrowheads="1"/>
          </p:cNvSpPr>
          <p:nvPr/>
        </p:nvSpPr>
        <p:spPr bwMode="auto">
          <a:xfrm>
            <a:off x="1950511" y="3679253"/>
            <a:ext cx="523214" cy="5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3000" dirty="0">
                <a:solidFill>
                  <a:srgbClr val="FF0000"/>
                </a:solidFill>
              </a:rPr>
              <a:t>②</a:t>
            </a:r>
          </a:p>
        </p:txBody>
      </p:sp>
      <p:sp>
        <p:nvSpPr>
          <p:cNvPr id="19" name="正方形/長方形 18"/>
          <p:cNvSpPr>
            <a:spLocks noChangeArrowheads="1"/>
          </p:cNvSpPr>
          <p:nvPr/>
        </p:nvSpPr>
        <p:spPr bwMode="auto">
          <a:xfrm>
            <a:off x="3958509" y="3670240"/>
            <a:ext cx="523214" cy="5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3000" dirty="0">
                <a:solidFill>
                  <a:srgbClr val="FF0000"/>
                </a:solidFill>
              </a:rPr>
              <a:t>③</a:t>
            </a:r>
          </a:p>
        </p:txBody>
      </p:sp>
      <p:sp>
        <p:nvSpPr>
          <p:cNvPr id="20" name="正方形/長方形 19"/>
          <p:cNvSpPr>
            <a:spLocks noChangeArrowheads="1"/>
          </p:cNvSpPr>
          <p:nvPr/>
        </p:nvSpPr>
        <p:spPr bwMode="auto">
          <a:xfrm>
            <a:off x="6109099" y="3690526"/>
            <a:ext cx="523214" cy="5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3000" dirty="0">
                <a:solidFill>
                  <a:srgbClr val="FF0000"/>
                </a:solidFill>
              </a:rPr>
              <a:t>④</a:t>
            </a:r>
          </a:p>
        </p:txBody>
      </p:sp>
      <p:sp>
        <p:nvSpPr>
          <p:cNvPr id="21" name="正方形/長方形 20"/>
          <p:cNvSpPr>
            <a:spLocks noChangeArrowheads="1"/>
          </p:cNvSpPr>
          <p:nvPr/>
        </p:nvSpPr>
        <p:spPr bwMode="auto">
          <a:xfrm>
            <a:off x="2276439" y="10673278"/>
            <a:ext cx="1162813" cy="5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3000" dirty="0">
                <a:solidFill>
                  <a:srgbClr val="FF0000"/>
                </a:solidFill>
              </a:rPr>
              <a:t>⑤、⑥</a:t>
            </a:r>
          </a:p>
        </p:txBody>
      </p:sp>
      <p:sp>
        <p:nvSpPr>
          <p:cNvPr id="23" name="正方形/長方形 22"/>
          <p:cNvSpPr>
            <a:spLocks noChangeArrowheads="1"/>
          </p:cNvSpPr>
          <p:nvPr/>
        </p:nvSpPr>
        <p:spPr bwMode="auto">
          <a:xfrm>
            <a:off x="6171393" y="6581444"/>
            <a:ext cx="523214" cy="5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3000" dirty="0">
                <a:solidFill>
                  <a:srgbClr val="FF0000"/>
                </a:solidFill>
              </a:rPr>
              <a:t>⑧</a:t>
            </a:r>
          </a:p>
        </p:txBody>
      </p:sp>
      <p:sp>
        <p:nvSpPr>
          <p:cNvPr id="24" name="正方形/長方形 23"/>
          <p:cNvSpPr>
            <a:spLocks noChangeArrowheads="1"/>
          </p:cNvSpPr>
          <p:nvPr/>
        </p:nvSpPr>
        <p:spPr bwMode="auto">
          <a:xfrm>
            <a:off x="7873275" y="6528250"/>
            <a:ext cx="523214" cy="5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3000" dirty="0">
                <a:solidFill>
                  <a:srgbClr val="FF0000"/>
                </a:solidFill>
              </a:rPr>
              <a:t>⑨</a:t>
            </a:r>
          </a:p>
        </p:txBody>
      </p:sp>
      <p:sp>
        <p:nvSpPr>
          <p:cNvPr id="25" name="正方形/長方形 24"/>
          <p:cNvSpPr>
            <a:spLocks noChangeArrowheads="1"/>
          </p:cNvSpPr>
          <p:nvPr/>
        </p:nvSpPr>
        <p:spPr bwMode="auto">
          <a:xfrm>
            <a:off x="6151160" y="7910605"/>
            <a:ext cx="523214" cy="5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3000" dirty="0">
                <a:solidFill>
                  <a:srgbClr val="FF0000"/>
                </a:solidFill>
              </a:rPr>
              <a:t>⑩</a:t>
            </a:r>
          </a:p>
        </p:txBody>
      </p:sp>
      <p:sp>
        <p:nvSpPr>
          <p:cNvPr id="26" name="正方形/長方形 25"/>
          <p:cNvSpPr>
            <a:spLocks noChangeArrowheads="1"/>
          </p:cNvSpPr>
          <p:nvPr/>
        </p:nvSpPr>
        <p:spPr bwMode="auto">
          <a:xfrm>
            <a:off x="9759601" y="3616577"/>
            <a:ext cx="523214" cy="53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7" tIns="34289" rIns="68577" bIns="34289">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3000" dirty="0">
                <a:solidFill>
                  <a:srgbClr val="FF0000"/>
                </a:solidFill>
              </a:rPr>
              <a:t>⑪</a:t>
            </a:r>
          </a:p>
        </p:txBody>
      </p:sp>
      <p:grpSp>
        <p:nvGrpSpPr>
          <p:cNvPr id="4" name="グループ化 3"/>
          <p:cNvGrpSpPr/>
          <p:nvPr/>
        </p:nvGrpSpPr>
        <p:grpSpPr>
          <a:xfrm>
            <a:off x="3454478" y="6581446"/>
            <a:ext cx="765636" cy="2594980"/>
            <a:chOff x="4605970" y="6489259"/>
            <a:chExt cx="1020848" cy="3459974"/>
          </a:xfrm>
        </p:grpSpPr>
        <p:sp>
          <p:nvSpPr>
            <p:cNvPr id="22" name="正方形/長方形 21"/>
            <p:cNvSpPr>
              <a:spLocks noChangeArrowheads="1"/>
            </p:cNvSpPr>
            <p:nvPr/>
          </p:nvSpPr>
          <p:spPr bwMode="auto">
            <a:xfrm>
              <a:off x="4914637" y="6489259"/>
              <a:ext cx="712181" cy="70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3000" dirty="0">
                  <a:solidFill>
                    <a:srgbClr val="FF0000"/>
                  </a:solidFill>
                </a:rPr>
                <a:t>⑦</a:t>
              </a:r>
            </a:p>
          </p:txBody>
        </p:sp>
        <p:sp>
          <p:nvSpPr>
            <p:cNvPr id="27" name="正方形/長方形 26"/>
            <p:cNvSpPr>
              <a:spLocks noChangeArrowheads="1"/>
            </p:cNvSpPr>
            <p:nvPr/>
          </p:nvSpPr>
          <p:spPr bwMode="auto">
            <a:xfrm>
              <a:off x="4648205" y="9241349"/>
              <a:ext cx="629804" cy="70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3000" dirty="0">
                  <a:solidFill>
                    <a:srgbClr val="FF0000"/>
                  </a:solidFill>
                </a:rPr>
                <a:t>⑦</a:t>
              </a:r>
            </a:p>
          </p:txBody>
        </p:sp>
        <p:sp>
          <p:nvSpPr>
            <p:cNvPr id="28" name="正方形/長方形 27"/>
            <p:cNvSpPr>
              <a:spLocks noChangeArrowheads="1"/>
            </p:cNvSpPr>
            <p:nvPr/>
          </p:nvSpPr>
          <p:spPr bwMode="auto">
            <a:xfrm>
              <a:off x="4605970" y="8086003"/>
              <a:ext cx="894563" cy="70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3000" dirty="0">
                  <a:solidFill>
                    <a:srgbClr val="FF0000"/>
                  </a:solidFill>
                </a:rPr>
                <a:t>⑦</a:t>
              </a:r>
            </a:p>
          </p:txBody>
        </p:sp>
      </p:grpSp>
    </p:spTree>
    <p:extLst>
      <p:ext uri="{BB962C8B-B14F-4D97-AF65-F5344CB8AC3E}">
        <p14:creationId xmlns:p14="http://schemas.microsoft.com/office/powerpoint/2010/main" val="22299523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3"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D90A17AD-B460-4D31-BBB4-4AEF1B4CE4F3}"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26</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12" name="タイトル 12"/>
          <p:cNvSpPr>
            <a:spLocks noGrp="1"/>
          </p:cNvSpPr>
          <p:nvPr>
            <p:ph type="title"/>
          </p:nvPr>
        </p:nvSpPr>
        <p:spPr>
          <a:xfrm>
            <a:off x="1669237" y="721894"/>
            <a:ext cx="13579079" cy="1645444"/>
          </a:xfrm>
        </p:spPr>
        <p:txBody>
          <a:bodyPr/>
          <a:lstStyle/>
          <a:p>
            <a:r>
              <a:rPr lang="ja-JP" altLang="en-US" dirty="0" smtClean="0"/>
              <a:t>第１章</a:t>
            </a:r>
            <a:r>
              <a:rPr lang="ja-JP" altLang="en-US" dirty="0"/>
              <a:t>　職長等の役割と</a:t>
            </a:r>
            <a:r>
              <a:rPr lang="ja-JP" altLang="en-US" dirty="0" smtClean="0"/>
              <a:t>職務</a:t>
            </a:r>
            <a:r>
              <a:rPr lang="en-US" altLang="ja-JP" dirty="0" smtClean="0"/>
              <a:t/>
            </a:r>
            <a:br>
              <a:rPr lang="en-US" altLang="ja-JP" dirty="0" smtClean="0"/>
            </a:br>
            <a:r>
              <a:rPr lang="ja-JP" altLang="en-US" dirty="0"/>
              <a:t>　</a:t>
            </a:r>
            <a:r>
              <a:rPr lang="ja-JP" altLang="en-US" dirty="0" smtClean="0"/>
              <a:t>　　</a:t>
            </a:r>
            <a:r>
              <a:rPr lang="en-US" altLang="ja-JP" dirty="0" smtClean="0">
                <a:solidFill>
                  <a:srgbClr val="00B0F0"/>
                </a:solidFill>
              </a:rPr>
              <a:t>5</a:t>
            </a:r>
            <a:r>
              <a:rPr lang="ja-JP" altLang="en-US" dirty="0">
                <a:solidFill>
                  <a:srgbClr val="00B0F0"/>
                </a:solidFill>
              </a:rPr>
              <a:t>　職長教育の教育</a:t>
            </a:r>
            <a:r>
              <a:rPr lang="ja-JP" altLang="en-US" dirty="0" smtClean="0">
                <a:solidFill>
                  <a:srgbClr val="00B0F0"/>
                </a:solidFill>
              </a:rPr>
              <a:t>事項　　</a:t>
            </a:r>
            <a:endParaRPr lang="zh-TW" altLang="en-US" dirty="0" smtClean="0">
              <a:solidFill>
                <a:srgbClr val="00B0F0"/>
              </a:solidFill>
            </a:endParaRPr>
          </a:p>
        </p:txBody>
      </p:sp>
      <p:sp>
        <p:nvSpPr>
          <p:cNvPr id="13" name="正方形/長方形 19"/>
          <p:cNvSpPr txBox="1">
            <a:spLocks noChangeArrowheads="1"/>
          </p:cNvSpPr>
          <p:nvPr/>
        </p:nvSpPr>
        <p:spPr bwMode="auto">
          <a:xfrm>
            <a:off x="14518104" y="0"/>
            <a:ext cx="2879615"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en-US" altLang="ja-JP" sz="2325" dirty="0">
                <a:solidFill>
                  <a:srgbClr val="3333CC"/>
                </a:solidFill>
                <a:latin typeface="HG丸ｺﾞｼｯｸM-PRO" pitchFamily="50" charset="-128"/>
                <a:ea typeface="HG丸ｺﾞｼｯｸM-PRO" pitchFamily="50" charset="-128"/>
                <a:sym typeface="HG丸ｺﾞｼｯｸM-PRO" pitchFamily="50" charset="-128"/>
              </a:rPr>
              <a:t>27</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
        <p:nvSpPr>
          <p:cNvPr id="11"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51EB5983-E221-4036-93FB-AF663FBB56D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26</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9"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AA300133-9DD9-4DBE-AF1D-D07B781119E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26</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29" name="正方形/長方形 28"/>
          <p:cNvSpPr/>
          <p:nvPr/>
        </p:nvSpPr>
        <p:spPr>
          <a:xfrm>
            <a:off x="1669237" y="2868517"/>
            <a:ext cx="11290624" cy="600164"/>
          </a:xfrm>
          <a:prstGeom prst="rect">
            <a:avLst/>
          </a:prstGeom>
        </p:spPr>
        <p:txBody>
          <a:bodyPr wrap="square">
            <a:spAutoFit/>
          </a:bodyPr>
          <a:lstStyle/>
          <a:p>
            <a:r>
              <a:rPr lang="ja-JP" altLang="en-US" sz="3300" dirty="0">
                <a:solidFill>
                  <a:srgbClr val="00B0F0"/>
                </a:solidFill>
              </a:rPr>
              <a:t>（</a:t>
            </a:r>
            <a:r>
              <a:rPr lang="en-US" altLang="ja-JP" sz="3300" dirty="0">
                <a:solidFill>
                  <a:srgbClr val="00B0F0"/>
                </a:solidFill>
              </a:rPr>
              <a:t>2</a:t>
            </a:r>
            <a:r>
              <a:rPr lang="ja-JP" altLang="en-US" sz="3300" dirty="0">
                <a:solidFill>
                  <a:srgbClr val="00B0F0"/>
                </a:solidFill>
              </a:rPr>
              <a:t>）問題点を早期に見つけ解決する固有の技術力の向上</a:t>
            </a:r>
          </a:p>
        </p:txBody>
      </p:sp>
      <p:sp>
        <p:nvSpPr>
          <p:cNvPr id="30" name="正方形/長方形 6"/>
          <p:cNvSpPr>
            <a:spLocks noChangeArrowheads="1"/>
          </p:cNvSpPr>
          <p:nvPr/>
        </p:nvSpPr>
        <p:spPr bwMode="auto">
          <a:xfrm>
            <a:off x="1957152" y="3662647"/>
            <a:ext cx="15440567" cy="794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2325" dirty="0"/>
              <a:t>　　</a:t>
            </a:r>
            <a:r>
              <a:rPr lang="ja-JP" altLang="en-US" sz="3200" dirty="0">
                <a:latin typeface="HG創英ﾌﾟﾚｾﾞﾝｽEB" panose="02020809000000000000" pitchFamily="17" charset="-128"/>
                <a:ea typeface="HG創英ﾌﾟﾚｾﾞﾝｽEB" panose="02020809000000000000" pitchFamily="17" charset="-128"/>
              </a:rPr>
              <a:t>職場の問題点を考えるに当たり、仕事の構成要素を考えてみる。</a:t>
            </a:r>
            <a:r>
              <a:rPr lang="ja-JP" altLang="en-US" sz="3200" u="sng" dirty="0">
                <a:latin typeface="HG創英ﾌﾟﾚｾﾞﾝｽEB" panose="02020809000000000000" pitchFamily="17" charset="-128"/>
                <a:ea typeface="HG創英ﾌﾟﾚｾﾞﾝｽEB" panose="02020809000000000000" pitchFamily="17" charset="-128"/>
              </a:rPr>
              <a:t>仕事は３つの要素「人、物、作業」と「管理」から成り立っている</a:t>
            </a:r>
            <a:r>
              <a:rPr lang="en-US" altLang="ja-JP" sz="3200" u="sng" dirty="0">
                <a:latin typeface="HG創英ﾌﾟﾚｾﾞﾝｽEB" panose="02020809000000000000" pitchFamily="17" charset="-128"/>
                <a:ea typeface="HG創英ﾌﾟﾚｾﾞﾝｽEB" panose="02020809000000000000" pitchFamily="17" charset="-128"/>
              </a:rPr>
              <a:t>(</a:t>
            </a:r>
            <a:r>
              <a:rPr lang="ja-JP" altLang="en-US" sz="3200" u="sng" dirty="0">
                <a:latin typeface="HG創英ﾌﾟﾚｾﾞﾝｽEB" panose="02020809000000000000" pitchFamily="17" charset="-128"/>
                <a:ea typeface="HG創英ﾌﾟﾚｾﾞﾝｽEB" panose="02020809000000000000" pitchFamily="17" charset="-128"/>
              </a:rPr>
              <a:t>次の図</a:t>
            </a:r>
            <a:r>
              <a:rPr lang="en-US" altLang="ja-JP" sz="3200" u="sng" dirty="0">
                <a:latin typeface="HG創英ﾌﾟﾚｾﾞﾝｽEB" panose="02020809000000000000" pitchFamily="17" charset="-128"/>
                <a:ea typeface="HG創英ﾌﾟﾚｾﾞﾝｽEB" panose="02020809000000000000" pitchFamily="17" charset="-128"/>
              </a:rPr>
              <a:t>)</a:t>
            </a:r>
            <a:r>
              <a:rPr lang="ja-JP" altLang="en-US" sz="3200" u="sng" dirty="0" err="1">
                <a:latin typeface="HG創英ﾌﾟﾚｾﾞﾝｽEB" panose="02020809000000000000" pitchFamily="17" charset="-128"/>
                <a:ea typeface="HG創英ﾌﾟﾚｾﾞﾝｽEB" panose="02020809000000000000" pitchFamily="17" charset="-128"/>
              </a:rPr>
              <a:t>。</a:t>
            </a:r>
            <a:endParaRPr lang="en-US" altLang="ja-JP" sz="3200" u="sng" dirty="0">
              <a:latin typeface="HG創英ﾌﾟﾚｾﾞﾝｽEB" panose="02020809000000000000" pitchFamily="17" charset="-128"/>
              <a:ea typeface="HG創英ﾌﾟﾚｾﾞﾝｽEB" panose="02020809000000000000" pitchFamily="17" charset="-128"/>
            </a:endParaRPr>
          </a:p>
          <a:p>
            <a:r>
              <a:rPr lang="ja-JP" altLang="en-US" sz="3200" u="sng" dirty="0">
                <a:latin typeface="HG創英ﾌﾟﾚｾﾞﾝｽEB" panose="02020809000000000000" pitchFamily="17" charset="-128"/>
                <a:ea typeface="HG創英ﾌﾟﾚｾﾞﾝｽEB" panose="02020809000000000000" pitchFamily="17" charset="-128"/>
              </a:rPr>
              <a:t>「人」は作業者、「物」は原材料、道工具、部品、設備、機械および職場の環境、「作業」は、作業手順や作業方法である。仕事は、職場環境条件のもとで設備、原材料等を使い、定められた作業手順や作業方法に基づいて作業者が働くこと</a:t>
            </a:r>
            <a:r>
              <a:rPr lang="ja-JP" altLang="en-US" sz="3200" dirty="0">
                <a:latin typeface="HG創英ﾌﾟﾚｾﾞﾝｽEB" panose="02020809000000000000" pitchFamily="17" charset="-128"/>
                <a:ea typeface="HG創英ﾌﾟﾚｾﾞﾝｽEB" panose="02020809000000000000" pitchFamily="17" charset="-128"/>
              </a:rPr>
              <a:t>により進められている。</a:t>
            </a:r>
            <a:endParaRPr lang="en-US" altLang="ja-JP" sz="3200" dirty="0">
              <a:latin typeface="HG創英ﾌﾟﾚｾﾞﾝｽEB" panose="02020809000000000000" pitchFamily="17" charset="-128"/>
              <a:ea typeface="HG創英ﾌﾟﾚｾﾞﾝｽEB" panose="02020809000000000000" pitchFamily="17" charset="-128"/>
            </a:endParaRPr>
          </a:p>
          <a:p>
            <a:r>
              <a:rPr lang="ja-JP" altLang="en-US" sz="3200" dirty="0">
                <a:latin typeface="HG創英ﾌﾟﾚｾﾞﾝｽEB" panose="02020809000000000000" pitchFamily="17" charset="-128"/>
                <a:ea typeface="HG創英ﾌﾟﾚｾﾞﾝｽEB" panose="02020809000000000000" pitchFamily="17" charset="-128"/>
              </a:rPr>
              <a:t>　そして、「管理」への取り組みでは、「３要素</a:t>
            </a:r>
            <a:r>
              <a:rPr lang="en-US" altLang="ja-JP" sz="3200" dirty="0">
                <a:latin typeface="HG創英ﾌﾟﾚｾﾞﾝｽEB" panose="02020809000000000000" pitchFamily="17" charset="-128"/>
                <a:ea typeface="HG創英ﾌﾟﾚｾﾞﾝｽEB" panose="02020809000000000000" pitchFamily="17" charset="-128"/>
              </a:rPr>
              <a:t>(</a:t>
            </a:r>
            <a:r>
              <a:rPr lang="ja-JP" altLang="en-US" sz="3200" dirty="0">
                <a:latin typeface="HG創英ﾌﾟﾚｾﾞﾝｽEB" panose="02020809000000000000" pitchFamily="17" charset="-128"/>
                <a:ea typeface="HG創英ﾌﾟﾚｾﾞﾝｽEB" panose="02020809000000000000" pitchFamily="17" charset="-128"/>
              </a:rPr>
              <a:t>「人」、「物」、「作業」の問題を早期に発見し、早期に解決することによって、よい仕事の条件である「安全・衛生、環境・防災、品質、能率、コスト」のすべての管理指標が達成される。</a:t>
            </a:r>
            <a:endParaRPr lang="en-US" altLang="ja-JP" sz="3200" dirty="0">
              <a:latin typeface="HG創英ﾌﾟﾚｾﾞﾝｽEB" panose="02020809000000000000" pitchFamily="17" charset="-128"/>
              <a:ea typeface="HG創英ﾌﾟﾚｾﾞﾝｽEB" panose="02020809000000000000" pitchFamily="17" charset="-128"/>
            </a:endParaRPr>
          </a:p>
          <a:p>
            <a:r>
              <a:rPr lang="ja-JP" altLang="en-US" sz="3200" dirty="0">
                <a:latin typeface="HG創英ﾌﾟﾚｾﾞﾝｽEB" panose="02020809000000000000" pitchFamily="17" charset="-128"/>
                <a:ea typeface="HG創英ﾌﾟﾚｾﾞﾝｽEB" panose="02020809000000000000" pitchFamily="17" charset="-128"/>
              </a:rPr>
              <a:t>しかし、現実には、「人、物、作業、管理」のトラブルによって、「安全・衛生、環境・防災、品質、能率、コスト」のいずれかに不適合が発生し、生産計画が未達成となってしまうことがある。</a:t>
            </a:r>
            <a:r>
              <a:rPr lang="ja-JP" altLang="en-US" sz="3200" u="sng" dirty="0">
                <a:solidFill>
                  <a:srgbClr val="FF0000"/>
                </a:solidFill>
                <a:latin typeface="HG創英ﾌﾟﾚｾﾞﾝｽEB" panose="02020809000000000000" pitchFamily="17" charset="-128"/>
                <a:ea typeface="HG創英ﾌﾟﾚｾﾞﾝｽEB" panose="02020809000000000000" pitchFamily="17" charset="-128"/>
              </a:rPr>
              <a:t>　</a:t>
            </a:r>
            <a:endParaRPr lang="en-US" altLang="ja-JP" sz="3200" u="sng" dirty="0">
              <a:solidFill>
                <a:srgbClr val="FF0000"/>
              </a:solidFill>
              <a:latin typeface="HG創英ﾌﾟﾚｾﾞﾝｽEB" panose="02020809000000000000" pitchFamily="17" charset="-128"/>
              <a:ea typeface="HG創英ﾌﾟﾚｾﾞﾝｽEB" panose="02020809000000000000" pitchFamily="17" charset="-128"/>
            </a:endParaRPr>
          </a:p>
          <a:p>
            <a:r>
              <a:rPr lang="ja-JP" altLang="en-US" sz="3200" u="sng" dirty="0">
                <a:solidFill>
                  <a:srgbClr val="FF0000"/>
                </a:solidFill>
                <a:latin typeface="HG創英ﾌﾟﾚｾﾞﾝｽEB" panose="02020809000000000000" pitchFamily="17" charset="-128"/>
                <a:ea typeface="HG創英ﾌﾟﾚｾﾞﾝｽEB" panose="02020809000000000000" pitchFamily="17" charset="-128"/>
              </a:rPr>
              <a:t>　職長は、職場のキーパーソンとして良い仕事ができるように仕事を構成している「３要素と管理」について、職場の「不安全状態」や作業者の「不安全行動」を見逃さず、問題</a:t>
            </a:r>
            <a:r>
              <a:rPr lang="en-US" altLang="ja-JP" sz="3200" u="sng" dirty="0">
                <a:solidFill>
                  <a:srgbClr val="FF0000"/>
                </a:solidFill>
                <a:latin typeface="HG創英ﾌﾟﾚｾﾞﾝｽEB" panose="02020809000000000000" pitchFamily="17" charset="-128"/>
                <a:ea typeface="HG創英ﾌﾟﾚｾﾞﾝｽEB" panose="02020809000000000000" pitchFamily="17" charset="-128"/>
              </a:rPr>
              <a:t>(</a:t>
            </a:r>
            <a:r>
              <a:rPr lang="ja-JP" altLang="en-US" sz="3200" u="sng" dirty="0">
                <a:solidFill>
                  <a:srgbClr val="FF0000"/>
                </a:solidFill>
                <a:latin typeface="HG創英ﾌﾟﾚｾﾞﾝｽEB" panose="02020809000000000000" pitchFamily="17" charset="-128"/>
                <a:ea typeface="HG創英ﾌﾟﾚｾﾞﾝｽEB" panose="02020809000000000000" pitchFamily="17" charset="-128"/>
              </a:rPr>
              <a:t>異常</a:t>
            </a:r>
            <a:r>
              <a:rPr lang="en-US" altLang="ja-JP" sz="3200" u="sng" dirty="0">
                <a:solidFill>
                  <a:srgbClr val="FF0000"/>
                </a:solidFill>
                <a:latin typeface="HG創英ﾌﾟﾚｾﾞﾝｽEB" panose="02020809000000000000" pitchFamily="17" charset="-128"/>
                <a:ea typeface="HG創英ﾌﾟﾚｾﾞﾝｽEB" panose="02020809000000000000" pitchFamily="17" charset="-128"/>
              </a:rPr>
              <a:t>)</a:t>
            </a:r>
            <a:r>
              <a:rPr lang="ja-JP" altLang="en-US" sz="3200" u="sng" dirty="0">
                <a:solidFill>
                  <a:srgbClr val="FF0000"/>
                </a:solidFill>
                <a:latin typeface="HG創英ﾌﾟﾚｾﾞﾝｽEB" panose="02020809000000000000" pitchFamily="17" charset="-128"/>
                <a:ea typeface="HG創英ﾌﾟﾚｾﾞﾝｽEB" panose="02020809000000000000" pitchFamily="17" charset="-128"/>
              </a:rPr>
              <a:t>があれば早期に発見し、解決を図る技術を習得して、常に正常な状態のもとに生産活動を進めることが期待</a:t>
            </a:r>
            <a:r>
              <a:rPr lang="ja-JP" altLang="en-US" sz="3200" dirty="0">
                <a:latin typeface="HG創英ﾌﾟﾚｾﾞﾝｽEB" panose="02020809000000000000" pitchFamily="17" charset="-128"/>
                <a:ea typeface="HG創英ﾌﾟﾚｾﾞﾝｽEB" panose="02020809000000000000" pitchFamily="17" charset="-128"/>
              </a:rPr>
              <a:t>されている。　</a:t>
            </a:r>
          </a:p>
        </p:txBody>
      </p:sp>
    </p:spTree>
    <p:extLst>
      <p:ext uri="{BB962C8B-B14F-4D97-AF65-F5344CB8AC3E}">
        <p14:creationId xmlns:p14="http://schemas.microsoft.com/office/powerpoint/2010/main" val="2960387483"/>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D90A17AD-B460-4D31-BBB4-4AEF1B4CE4F3}"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27</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12" name="タイトル 12"/>
          <p:cNvSpPr>
            <a:spLocks noGrp="1"/>
          </p:cNvSpPr>
          <p:nvPr>
            <p:ph type="title"/>
          </p:nvPr>
        </p:nvSpPr>
        <p:spPr>
          <a:xfrm>
            <a:off x="1669237" y="723572"/>
            <a:ext cx="13579079" cy="1645444"/>
          </a:xfrm>
        </p:spPr>
        <p:txBody>
          <a:bodyPr/>
          <a:lstStyle/>
          <a:p>
            <a:r>
              <a:rPr lang="ja-JP" altLang="en-US" dirty="0" smtClean="0"/>
              <a:t>第１章</a:t>
            </a:r>
            <a:r>
              <a:rPr lang="ja-JP" altLang="en-US" dirty="0"/>
              <a:t>　職長等の役割と</a:t>
            </a:r>
            <a:r>
              <a:rPr lang="ja-JP" altLang="en-US" dirty="0" smtClean="0"/>
              <a:t>職務</a:t>
            </a:r>
            <a:r>
              <a:rPr lang="en-US" altLang="ja-JP" dirty="0" smtClean="0"/>
              <a:t/>
            </a:r>
            <a:br>
              <a:rPr lang="en-US" altLang="ja-JP" dirty="0" smtClean="0"/>
            </a:br>
            <a:r>
              <a:rPr lang="ja-JP" altLang="en-US" dirty="0"/>
              <a:t>　</a:t>
            </a:r>
            <a:r>
              <a:rPr lang="ja-JP" altLang="en-US" dirty="0" smtClean="0"/>
              <a:t>　　</a:t>
            </a:r>
            <a:r>
              <a:rPr lang="en-US" altLang="ja-JP" dirty="0" smtClean="0">
                <a:solidFill>
                  <a:srgbClr val="00B0F0"/>
                </a:solidFill>
              </a:rPr>
              <a:t>5</a:t>
            </a:r>
            <a:r>
              <a:rPr lang="ja-JP" altLang="en-US" dirty="0">
                <a:solidFill>
                  <a:srgbClr val="00B0F0"/>
                </a:solidFill>
              </a:rPr>
              <a:t>　職長教育の教育</a:t>
            </a:r>
            <a:r>
              <a:rPr lang="ja-JP" altLang="en-US" dirty="0" smtClean="0">
                <a:solidFill>
                  <a:srgbClr val="00B0F0"/>
                </a:solidFill>
              </a:rPr>
              <a:t>事項　　</a:t>
            </a:r>
            <a:endParaRPr lang="zh-TW" altLang="en-US" dirty="0" smtClean="0">
              <a:solidFill>
                <a:srgbClr val="00B0F0"/>
              </a:solidFill>
            </a:endParaRPr>
          </a:p>
        </p:txBody>
      </p:sp>
      <p:sp>
        <p:nvSpPr>
          <p:cNvPr id="13" name="正方形/長方形 19"/>
          <p:cNvSpPr txBox="1">
            <a:spLocks noChangeArrowheads="1"/>
          </p:cNvSpPr>
          <p:nvPr/>
        </p:nvSpPr>
        <p:spPr bwMode="auto">
          <a:xfrm>
            <a:off x="14502062" y="7079"/>
            <a:ext cx="2879615"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en-US" altLang="ja-JP" sz="2325" dirty="0">
                <a:solidFill>
                  <a:srgbClr val="3333CC"/>
                </a:solidFill>
                <a:latin typeface="HG丸ｺﾞｼｯｸM-PRO" pitchFamily="50" charset="-128"/>
                <a:ea typeface="HG丸ｺﾞｼｯｸM-PRO" pitchFamily="50" charset="-128"/>
                <a:sym typeface="HG丸ｺﾞｼｯｸM-PRO" pitchFamily="50" charset="-128"/>
              </a:rPr>
              <a:t>27</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
        <p:nvSpPr>
          <p:cNvPr id="11"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51EB5983-E221-4036-93FB-AF663FBB56D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27</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9"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AA300133-9DD9-4DBE-AF1D-D07B781119E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27</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29" name="正方形/長方形 28"/>
          <p:cNvSpPr/>
          <p:nvPr/>
        </p:nvSpPr>
        <p:spPr>
          <a:xfrm>
            <a:off x="1669237" y="2755978"/>
            <a:ext cx="11290624" cy="600164"/>
          </a:xfrm>
          <a:prstGeom prst="rect">
            <a:avLst/>
          </a:prstGeom>
        </p:spPr>
        <p:txBody>
          <a:bodyPr wrap="square">
            <a:spAutoFit/>
          </a:bodyPr>
          <a:lstStyle/>
          <a:p>
            <a:r>
              <a:rPr lang="ja-JP" altLang="en-US" sz="3300" dirty="0">
                <a:solidFill>
                  <a:srgbClr val="00B0F0"/>
                </a:solidFill>
              </a:rPr>
              <a:t>（</a:t>
            </a:r>
            <a:r>
              <a:rPr lang="en-US" altLang="ja-JP" sz="3300" dirty="0">
                <a:solidFill>
                  <a:srgbClr val="00B0F0"/>
                </a:solidFill>
              </a:rPr>
              <a:t>2</a:t>
            </a:r>
            <a:r>
              <a:rPr lang="ja-JP" altLang="en-US" sz="3300" dirty="0">
                <a:solidFill>
                  <a:srgbClr val="00B0F0"/>
                </a:solidFill>
              </a:rPr>
              <a:t>）問題点を早期に見つけ解決する固有の技術力の向上</a:t>
            </a:r>
          </a:p>
        </p:txBody>
      </p:sp>
      <p:sp>
        <p:nvSpPr>
          <p:cNvPr id="10" name="スライド番号プレースホルダー 3"/>
          <p:cNvSpPr txBox="1">
            <a:spLocks/>
          </p:cNvSpPr>
          <p:nvPr/>
        </p:nvSpPr>
        <p:spPr bwMode="auto">
          <a:xfrm>
            <a:off x="10151271" y="8883256"/>
            <a:ext cx="460772" cy="25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1630" rIns="0" bIns="81630" anchor="ctr"/>
          <a:lstStyle>
            <a:lvl1pPr>
              <a:lnSpc>
                <a:spcPct val="90000"/>
              </a:lnSpc>
              <a:spcBef>
                <a:spcPts val="4288"/>
              </a:spcBef>
              <a:buFont typeface="Wingdings" pitchFamily="2" charset="2"/>
              <a:buChar char="§"/>
              <a:defRPr kumimoji="1" sz="4800">
                <a:solidFill>
                  <a:schemeClr val="tx1"/>
                </a:solidFill>
                <a:latin typeface="Meiryo UI" pitchFamily="50" charset="-128"/>
                <a:ea typeface="Meiryo UI" pitchFamily="50" charset="-128"/>
                <a:cs typeface="Meiryo UI" pitchFamily="50" charset="-128"/>
              </a:defRPr>
            </a:lvl1pPr>
            <a:lvl2pPr marL="742950" indent="-285750">
              <a:lnSpc>
                <a:spcPct val="90000"/>
              </a:lnSpc>
              <a:spcBef>
                <a:spcPts val="1425"/>
              </a:spcBef>
              <a:buFont typeface="Wingdings" pitchFamily="2" charset="2"/>
              <a:buChar char="§"/>
              <a:defRPr kumimoji="1" sz="3800">
                <a:solidFill>
                  <a:schemeClr val="tx1"/>
                </a:solidFill>
                <a:latin typeface="Meiryo UI" pitchFamily="50" charset="-128"/>
                <a:ea typeface="Meiryo UI" pitchFamily="50" charset="-128"/>
                <a:cs typeface="Meiryo UI" pitchFamily="50" charset="-128"/>
              </a:defRPr>
            </a:lvl2pPr>
            <a:lvl3pPr marL="1143000" indent="-228600">
              <a:lnSpc>
                <a:spcPct val="90000"/>
              </a:lnSpc>
              <a:spcBef>
                <a:spcPts val="1425"/>
              </a:spcBef>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3pPr>
            <a:lvl4pPr marL="1600200" indent="-228600">
              <a:lnSpc>
                <a:spcPct val="90000"/>
              </a:lnSpc>
              <a:spcBef>
                <a:spcPts val="1425"/>
              </a:spcBef>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4pPr>
            <a:lvl5pPr marL="2057400" indent="-228600">
              <a:lnSpc>
                <a:spcPct val="90000"/>
              </a:lnSpc>
              <a:spcBef>
                <a:spcPts val="1425"/>
              </a:spcBef>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5pPr>
            <a:lvl6pPr marL="2514600" indent="-228600" defTabSz="2435225" fontAlgn="base">
              <a:lnSpc>
                <a:spcPct val="90000"/>
              </a:lnSpc>
              <a:spcBef>
                <a:spcPts val="1425"/>
              </a:spcBef>
              <a:spcAft>
                <a:spcPct val="0"/>
              </a:spcAft>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6pPr>
            <a:lvl7pPr marL="2971800" indent="-228600" defTabSz="2435225" fontAlgn="base">
              <a:lnSpc>
                <a:spcPct val="90000"/>
              </a:lnSpc>
              <a:spcBef>
                <a:spcPts val="1425"/>
              </a:spcBef>
              <a:spcAft>
                <a:spcPct val="0"/>
              </a:spcAft>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7pPr>
            <a:lvl8pPr marL="3429000" indent="-228600" defTabSz="2435225" fontAlgn="base">
              <a:lnSpc>
                <a:spcPct val="90000"/>
              </a:lnSpc>
              <a:spcBef>
                <a:spcPts val="1425"/>
              </a:spcBef>
              <a:spcAft>
                <a:spcPct val="0"/>
              </a:spcAft>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8pPr>
            <a:lvl9pPr marL="3886200" indent="-228600" defTabSz="2435225" fontAlgn="base">
              <a:lnSpc>
                <a:spcPct val="90000"/>
              </a:lnSpc>
              <a:spcBef>
                <a:spcPts val="1425"/>
              </a:spcBef>
              <a:spcAft>
                <a:spcPct val="0"/>
              </a:spcAft>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9pPr>
          </a:lstStyle>
          <a:p>
            <a:pPr algn="r" eaLnBrk="1" hangingPunct="1">
              <a:lnSpc>
                <a:spcPct val="100000"/>
              </a:lnSpc>
              <a:spcBef>
                <a:spcPct val="0"/>
              </a:spcBef>
              <a:buFontTx/>
              <a:buNone/>
            </a:pPr>
            <a:endParaRPr lang="en-US" altLang="ja-JP" sz="1050">
              <a:latin typeface="Arial" pitchFamily="34" charset="0"/>
              <a:ea typeface="ＭＳ Ｐゴシック" pitchFamily="50" charset="-128"/>
              <a:cs typeface="ヒラギノ角ゴ ProN W3"/>
            </a:endParaRPr>
          </a:p>
        </p:txBody>
      </p:sp>
      <p:sp>
        <p:nvSpPr>
          <p:cNvPr id="14" name="正方形/長方形 1"/>
          <p:cNvSpPr>
            <a:spLocks noChangeArrowheads="1"/>
          </p:cNvSpPr>
          <p:nvPr/>
        </p:nvSpPr>
        <p:spPr bwMode="auto">
          <a:xfrm>
            <a:off x="2076734" y="3655707"/>
            <a:ext cx="5237815" cy="62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3600" b="1" dirty="0">
                <a:latin typeface="ＭＳ Ｐゴシック" pitchFamily="50" charset="-128"/>
                <a:ea typeface="ＭＳ Ｐゴシック" pitchFamily="50" charset="-128"/>
              </a:rPr>
              <a:t>仕事の構成要素　</a:t>
            </a:r>
            <a:r>
              <a:rPr lang="en-US" altLang="ja-JP" sz="3600" b="1" dirty="0">
                <a:latin typeface="ＭＳ Ｐゴシック" pitchFamily="50" charset="-128"/>
                <a:ea typeface="ＭＳ Ｐゴシック" pitchFamily="50" charset="-128"/>
              </a:rPr>
              <a:t>(4M)</a:t>
            </a:r>
            <a:endParaRPr lang="ja-JP" altLang="en-US" sz="3600" b="1" dirty="0">
              <a:latin typeface="ＭＳ Ｐゴシック" pitchFamily="50" charset="-128"/>
              <a:ea typeface="ＭＳ Ｐゴシック" pitchFamily="50" charset="-128"/>
            </a:endParaRPr>
          </a:p>
        </p:txBody>
      </p:sp>
      <p:pic>
        <p:nvPicPr>
          <p:cNvPr id="15"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8562" y="4578518"/>
            <a:ext cx="13166480" cy="763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407039"/>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D90A17AD-B460-4D31-BBB4-4AEF1B4CE4F3}"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28</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12" name="タイトル 12"/>
          <p:cNvSpPr>
            <a:spLocks noGrp="1"/>
          </p:cNvSpPr>
          <p:nvPr>
            <p:ph type="title"/>
          </p:nvPr>
        </p:nvSpPr>
        <p:spPr>
          <a:xfrm>
            <a:off x="1669237" y="746223"/>
            <a:ext cx="13579079" cy="1645444"/>
          </a:xfrm>
        </p:spPr>
        <p:txBody>
          <a:bodyPr/>
          <a:lstStyle/>
          <a:p>
            <a:r>
              <a:rPr lang="ja-JP" altLang="en-US" dirty="0" smtClean="0"/>
              <a:t>第１章</a:t>
            </a:r>
            <a:r>
              <a:rPr lang="ja-JP" altLang="en-US" dirty="0"/>
              <a:t>　職長等の役割と</a:t>
            </a:r>
            <a:r>
              <a:rPr lang="ja-JP" altLang="en-US" dirty="0" smtClean="0"/>
              <a:t>職務</a:t>
            </a:r>
            <a:r>
              <a:rPr lang="en-US" altLang="ja-JP" dirty="0" smtClean="0"/>
              <a:t/>
            </a:r>
            <a:br>
              <a:rPr lang="en-US" altLang="ja-JP" dirty="0" smtClean="0"/>
            </a:br>
            <a:r>
              <a:rPr lang="ja-JP" altLang="en-US" dirty="0"/>
              <a:t>　</a:t>
            </a:r>
            <a:r>
              <a:rPr lang="ja-JP" altLang="en-US" dirty="0" smtClean="0"/>
              <a:t>　　</a:t>
            </a:r>
            <a:r>
              <a:rPr lang="en-US" altLang="ja-JP" dirty="0" smtClean="0">
                <a:solidFill>
                  <a:srgbClr val="00B0F0"/>
                </a:solidFill>
              </a:rPr>
              <a:t>5</a:t>
            </a:r>
            <a:r>
              <a:rPr lang="ja-JP" altLang="en-US" dirty="0">
                <a:solidFill>
                  <a:srgbClr val="00B0F0"/>
                </a:solidFill>
              </a:rPr>
              <a:t>　職長教育の教育</a:t>
            </a:r>
            <a:r>
              <a:rPr lang="ja-JP" altLang="en-US" dirty="0" smtClean="0">
                <a:solidFill>
                  <a:srgbClr val="00B0F0"/>
                </a:solidFill>
              </a:rPr>
              <a:t>事項　　</a:t>
            </a:r>
            <a:endParaRPr lang="zh-TW" altLang="en-US" dirty="0" smtClean="0">
              <a:solidFill>
                <a:srgbClr val="00B0F0"/>
              </a:solidFill>
            </a:endParaRPr>
          </a:p>
        </p:txBody>
      </p:sp>
      <p:sp>
        <p:nvSpPr>
          <p:cNvPr id="13" name="正方形/長方形 19"/>
          <p:cNvSpPr txBox="1">
            <a:spLocks noChangeArrowheads="1"/>
          </p:cNvSpPr>
          <p:nvPr/>
        </p:nvSpPr>
        <p:spPr bwMode="auto">
          <a:xfrm>
            <a:off x="14437039" y="45689"/>
            <a:ext cx="2879615"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en-US" altLang="ja-JP" sz="2325" dirty="0">
                <a:solidFill>
                  <a:srgbClr val="3333CC"/>
                </a:solidFill>
                <a:latin typeface="HG丸ｺﾞｼｯｸM-PRO" pitchFamily="50" charset="-128"/>
                <a:ea typeface="HG丸ｺﾞｼｯｸM-PRO" pitchFamily="50" charset="-128"/>
                <a:sym typeface="HG丸ｺﾞｼｯｸM-PRO" pitchFamily="50" charset="-128"/>
              </a:rPr>
              <a:t>28</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
        <p:nvSpPr>
          <p:cNvPr id="11"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51EB5983-E221-4036-93FB-AF663FBB56D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28</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9"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AA300133-9DD9-4DBE-AF1D-D07B781119E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28</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29" name="正方形/長方形 28"/>
          <p:cNvSpPr/>
          <p:nvPr/>
        </p:nvSpPr>
        <p:spPr>
          <a:xfrm>
            <a:off x="1669237" y="2764563"/>
            <a:ext cx="11290624" cy="600164"/>
          </a:xfrm>
          <a:prstGeom prst="rect">
            <a:avLst/>
          </a:prstGeom>
        </p:spPr>
        <p:txBody>
          <a:bodyPr wrap="square">
            <a:spAutoFit/>
          </a:bodyPr>
          <a:lstStyle/>
          <a:p>
            <a:r>
              <a:rPr lang="ja-JP" altLang="en-US" sz="3300" dirty="0">
                <a:solidFill>
                  <a:srgbClr val="00B0F0"/>
                </a:solidFill>
              </a:rPr>
              <a:t>（</a:t>
            </a:r>
            <a:r>
              <a:rPr lang="en-US" altLang="ja-JP" sz="3300" dirty="0">
                <a:solidFill>
                  <a:srgbClr val="00B0F0"/>
                </a:solidFill>
              </a:rPr>
              <a:t>3</a:t>
            </a:r>
            <a:r>
              <a:rPr lang="ja-JP" altLang="en-US" sz="3300" dirty="0">
                <a:solidFill>
                  <a:srgbClr val="00B0F0"/>
                </a:solidFill>
              </a:rPr>
              <a:t>）　リーダーシップ能力の向上</a:t>
            </a:r>
          </a:p>
        </p:txBody>
      </p:sp>
      <p:sp>
        <p:nvSpPr>
          <p:cNvPr id="10" name="スライド番号プレースホルダー 3"/>
          <p:cNvSpPr txBox="1">
            <a:spLocks/>
          </p:cNvSpPr>
          <p:nvPr/>
        </p:nvSpPr>
        <p:spPr bwMode="auto">
          <a:xfrm>
            <a:off x="10151271" y="8883256"/>
            <a:ext cx="460772" cy="25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1630" rIns="0" bIns="81630" anchor="ctr"/>
          <a:lstStyle>
            <a:lvl1pPr>
              <a:lnSpc>
                <a:spcPct val="90000"/>
              </a:lnSpc>
              <a:spcBef>
                <a:spcPts val="4288"/>
              </a:spcBef>
              <a:buFont typeface="Wingdings" pitchFamily="2" charset="2"/>
              <a:buChar char="§"/>
              <a:defRPr kumimoji="1" sz="4800">
                <a:solidFill>
                  <a:schemeClr val="tx1"/>
                </a:solidFill>
                <a:latin typeface="Meiryo UI" pitchFamily="50" charset="-128"/>
                <a:ea typeface="Meiryo UI" pitchFamily="50" charset="-128"/>
                <a:cs typeface="Meiryo UI" pitchFamily="50" charset="-128"/>
              </a:defRPr>
            </a:lvl1pPr>
            <a:lvl2pPr marL="742950" indent="-285750">
              <a:lnSpc>
                <a:spcPct val="90000"/>
              </a:lnSpc>
              <a:spcBef>
                <a:spcPts val="1425"/>
              </a:spcBef>
              <a:buFont typeface="Wingdings" pitchFamily="2" charset="2"/>
              <a:buChar char="§"/>
              <a:defRPr kumimoji="1" sz="3800">
                <a:solidFill>
                  <a:schemeClr val="tx1"/>
                </a:solidFill>
                <a:latin typeface="Meiryo UI" pitchFamily="50" charset="-128"/>
                <a:ea typeface="Meiryo UI" pitchFamily="50" charset="-128"/>
                <a:cs typeface="Meiryo UI" pitchFamily="50" charset="-128"/>
              </a:defRPr>
            </a:lvl2pPr>
            <a:lvl3pPr marL="1143000" indent="-228600">
              <a:lnSpc>
                <a:spcPct val="90000"/>
              </a:lnSpc>
              <a:spcBef>
                <a:spcPts val="1425"/>
              </a:spcBef>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3pPr>
            <a:lvl4pPr marL="1600200" indent="-228600">
              <a:lnSpc>
                <a:spcPct val="90000"/>
              </a:lnSpc>
              <a:spcBef>
                <a:spcPts val="1425"/>
              </a:spcBef>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4pPr>
            <a:lvl5pPr marL="2057400" indent="-228600">
              <a:lnSpc>
                <a:spcPct val="90000"/>
              </a:lnSpc>
              <a:spcBef>
                <a:spcPts val="1425"/>
              </a:spcBef>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5pPr>
            <a:lvl6pPr marL="2514600" indent="-228600" defTabSz="2435225" fontAlgn="base">
              <a:lnSpc>
                <a:spcPct val="90000"/>
              </a:lnSpc>
              <a:spcBef>
                <a:spcPts val="1425"/>
              </a:spcBef>
              <a:spcAft>
                <a:spcPct val="0"/>
              </a:spcAft>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6pPr>
            <a:lvl7pPr marL="2971800" indent="-228600" defTabSz="2435225" fontAlgn="base">
              <a:lnSpc>
                <a:spcPct val="90000"/>
              </a:lnSpc>
              <a:spcBef>
                <a:spcPts val="1425"/>
              </a:spcBef>
              <a:spcAft>
                <a:spcPct val="0"/>
              </a:spcAft>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7pPr>
            <a:lvl8pPr marL="3429000" indent="-228600" defTabSz="2435225" fontAlgn="base">
              <a:lnSpc>
                <a:spcPct val="90000"/>
              </a:lnSpc>
              <a:spcBef>
                <a:spcPts val="1425"/>
              </a:spcBef>
              <a:spcAft>
                <a:spcPct val="0"/>
              </a:spcAft>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8pPr>
            <a:lvl9pPr marL="3886200" indent="-228600" defTabSz="2435225" fontAlgn="base">
              <a:lnSpc>
                <a:spcPct val="90000"/>
              </a:lnSpc>
              <a:spcBef>
                <a:spcPts val="1425"/>
              </a:spcBef>
              <a:spcAft>
                <a:spcPct val="0"/>
              </a:spcAft>
              <a:buFont typeface="Wingdings" pitchFamily="2" charset="2"/>
              <a:buChar char="§"/>
              <a:defRPr kumimoji="1" sz="3300">
                <a:solidFill>
                  <a:schemeClr val="tx1"/>
                </a:solidFill>
                <a:latin typeface="Meiryo UI" pitchFamily="50" charset="-128"/>
                <a:ea typeface="Meiryo UI" pitchFamily="50" charset="-128"/>
                <a:cs typeface="Meiryo UI" pitchFamily="50" charset="-128"/>
              </a:defRPr>
            </a:lvl9pPr>
          </a:lstStyle>
          <a:p>
            <a:pPr algn="r" eaLnBrk="1" hangingPunct="1">
              <a:lnSpc>
                <a:spcPct val="100000"/>
              </a:lnSpc>
              <a:spcBef>
                <a:spcPct val="0"/>
              </a:spcBef>
              <a:buFontTx/>
              <a:buNone/>
            </a:pPr>
            <a:endParaRPr lang="en-US" altLang="ja-JP" sz="1050">
              <a:latin typeface="Arial" pitchFamily="34" charset="0"/>
              <a:ea typeface="ＭＳ Ｐゴシック" pitchFamily="50" charset="-128"/>
              <a:cs typeface="ヒラギノ角ゴ ProN W3"/>
            </a:endParaRPr>
          </a:p>
        </p:txBody>
      </p:sp>
      <p:sp>
        <p:nvSpPr>
          <p:cNvPr id="16" name="正方形/長方形 9"/>
          <p:cNvSpPr>
            <a:spLocks noChangeArrowheads="1"/>
          </p:cNvSpPr>
          <p:nvPr/>
        </p:nvSpPr>
        <p:spPr bwMode="auto">
          <a:xfrm>
            <a:off x="1950590" y="3737623"/>
            <a:ext cx="15057743" cy="468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3000" dirty="0">
                <a:latin typeface="HG創英ﾌﾟﾚｾﾞﾝｽEB" panose="02020809000000000000" pitchFamily="17" charset="-128"/>
                <a:ea typeface="HG創英ﾌﾟﾚｾﾞﾝｽEB" panose="02020809000000000000" pitchFamily="17" charset="-128"/>
              </a:rPr>
              <a:t>　生産現場には、常に多くの問題が同時に存在している。</a:t>
            </a:r>
            <a:endParaRPr lang="en-US" altLang="ja-JP" sz="3000" dirty="0">
              <a:latin typeface="HG創英ﾌﾟﾚｾﾞﾝｽEB" panose="02020809000000000000" pitchFamily="17" charset="-128"/>
              <a:ea typeface="HG創英ﾌﾟﾚｾﾞﾝｽEB" panose="02020809000000000000" pitchFamily="17" charset="-128"/>
            </a:endParaRPr>
          </a:p>
          <a:p>
            <a:r>
              <a:rPr lang="ja-JP" altLang="en-US" sz="3000" u="sng" dirty="0">
                <a:solidFill>
                  <a:srgbClr val="FF0000"/>
                </a:solidFill>
                <a:latin typeface="HG創英ﾌﾟﾚｾﾞﾝｽEB" panose="02020809000000000000" pitchFamily="17" charset="-128"/>
                <a:ea typeface="HG創英ﾌﾟﾚｾﾞﾝｽEB" panose="02020809000000000000" pitchFamily="17" charset="-128"/>
              </a:rPr>
              <a:t>職長には、職場に発生する一つひとつの具体的問題を解決すると同時に、数多く存在する職場の問題を抽出し、計画的、効果的、継続的に改善することが求められる。</a:t>
            </a:r>
            <a:endParaRPr lang="en-US" altLang="ja-JP" sz="3000" u="sng" dirty="0">
              <a:solidFill>
                <a:srgbClr val="FF0000"/>
              </a:solidFill>
              <a:latin typeface="HG創英ﾌﾟﾚｾﾞﾝｽEB" panose="02020809000000000000" pitchFamily="17" charset="-128"/>
              <a:ea typeface="HG創英ﾌﾟﾚｾﾞﾝｽEB" panose="02020809000000000000" pitchFamily="17" charset="-128"/>
            </a:endParaRPr>
          </a:p>
          <a:p>
            <a:endParaRPr lang="en-US" altLang="ja-JP" sz="3000" u="sng" dirty="0">
              <a:solidFill>
                <a:srgbClr val="FF0000"/>
              </a:solidFill>
              <a:latin typeface="HG創英ﾌﾟﾚｾﾞﾝｽEB" panose="02020809000000000000" pitchFamily="17" charset="-128"/>
              <a:ea typeface="HG創英ﾌﾟﾚｾﾞﾝｽEB" panose="02020809000000000000" pitchFamily="17" charset="-128"/>
            </a:endParaRPr>
          </a:p>
          <a:p>
            <a:r>
              <a:rPr lang="ja-JP" altLang="en-US" sz="3000" dirty="0">
                <a:latin typeface="HG創英ﾌﾟﾚｾﾞﾝｽEB" panose="02020809000000000000" pitchFamily="17" charset="-128"/>
                <a:ea typeface="HG創英ﾌﾟﾚｾﾞﾝｽEB" panose="02020809000000000000" pitchFamily="17" charset="-128"/>
              </a:rPr>
              <a:t>職場の問題解決は、職長にとって本来重要な業務ではあるが、職長が一人で問題解決を図ることは困難であり、部下とともに全員参加で解決することが必要となる。</a:t>
            </a:r>
            <a:endParaRPr lang="en-US" altLang="ja-JP" sz="3000" dirty="0">
              <a:latin typeface="HG創英ﾌﾟﾚｾﾞﾝｽEB" panose="02020809000000000000" pitchFamily="17" charset="-128"/>
              <a:ea typeface="HG創英ﾌﾟﾚｾﾞﾝｽEB" panose="02020809000000000000" pitchFamily="17" charset="-128"/>
            </a:endParaRPr>
          </a:p>
          <a:p>
            <a:endParaRPr lang="en-US" altLang="ja-JP" sz="3000" dirty="0">
              <a:latin typeface="HG創英ﾌﾟﾚｾﾞﾝｽEB" panose="02020809000000000000" pitchFamily="17" charset="-128"/>
              <a:ea typeface="HG創英ﾌﾟﾚｾﾞﾝｽEB" panose="02020809000000000000" pitchFamily="17" charset="-128"/>
            </a:endParaRPr>
          </a:p>
          <a:p>
            <a:r>
              <a:rPr lang="ja-JP" altLang="en-US" sz="3000" u="sng" dirty="0">
                <a:solidFill>
                  <a:srgbClr val="FF0000"/>
                </a:solidFill>
                <a:latin typeface="HG創英ﾌﾟﾚｾﾞﾝｽEB" panose="02020809000000000000" pitchFamily="17" charset="-128"/>
                <a:ea typeface="HG創英ﾌﾟﾚｾﾞﾝｽEB" panose="02020809000000000000" pitchFamily="17" charset="-128"/>
              </a:rPr>
              <a:t>監督者として一定の経験を積んだ職長は、職場のキーパーソン（要）として</a:t>
            </a:r>
            <a:endParaRPr lang="en-US" altLang="ja-JP" sz="3000" u="sng" dirty="0">
              <a:solidFill>
                <a:srgbClr val="FF0000"/>
              </a:solidFill>
              <a:latin typeface="HG創英ﾌﾟﾚｾﾞﾝｽEB" panose="02020809000000000000" pitchFamily="17" charset="-128"/>
              <a:ea typeface="HG創英ﾌﾟﾚｾﾞﾝｽEB" panose="02020809000000000000" pitchFamily="17" charset="-128"/>
            </a:endParaRPr>
          </a:p>
          <a:p>
            <a:r>
              <a:rPr lang="ja-JP" altLang="en-US" sz="3000" u="sng" dirty="0">
                <a:solidFill>
                  <a:srgbClr val="FF0000"/>
                </a:solidFill>
                <a:latin typeface="HG創英ﾌﾟﾚｾﾞﾝｽEB" panose="02020809000000000000" pitchFamily="17" charset="-128"/>
                <a:ea typeface="HG創英ﾌﾟﾚｾﾞﾝｽEB" panose="02020809000000000000" pitchFamily="17" charset="-128"/>
              </a:rPr>
              <a:t>「いかに部下への動機づけ」、「いかに部下を動かすか」等、</a:t>
            </a:r>
            <a:endParaRPr lang="en-US" altLang="ja-JP" sz="3000" u="sng" dirty="0">
              <a:solidFill>
                <a:srgbClr val="FF0000"/>
              </a:solidFill>
              <a:latin typeface="HG創英ﾌﾟﾚｾﾞﾝｽEB" panose="02020809000000000000" pitchFamily="17" charset="-128"/>
              <a:ea typeface="HG創英ﾌﾟﾚｾﾞﾝｽEB" panose="02020809000000000000" pitchFamily="17" charset="-128"/>
            </a:endParaRPr>
          </a:p>
          <a:p>
            <a:r>
              <a:rPr lang="ja-JP" altLang="en-US" sz="3000" u="sng" dirty="0">
                <a:solidFill>
                  <a:srgbClr val="FF0000"/>
                </a:solidFill>
                <a:latin typeface="HG創英ﾌﾟﾚｾﾞﾝｽEB" panose="02020809000000000000" pitchFamily="17" charset="-128"/>
                <a:ea typeface="HG創英ﾌﾟﾚｾﾞﾝｽEB" panose="02020809000000000000" pitchFamily="17" charset="-128"/>
              </a:rPr>
              <a:t>更なるリーダーシップ能力の向上が望まれる</a:t>
            </a:r>
            <a:r>
              <a:rPr lang="ja-JP" altLang="en-US" u="sng" dirty="0">
                <a:solidFill>
                  <a:srgbClr val="FF0000"/>
                </a:solidFill>
                <a:latin typeface="HG創英ﾌﾟﾚｾﾞﾝｽEB" panose="02020809000000000000" pitchFamily="17" charset="-128"/>
                <a:ea typeface="HG創英ﾌﾟﾚｾﾞﾝｽEB" panose="02020809000000000000" pitchFamily="17" charset="-128"/>
              </a:rPr>
              <a:t>。</a:t>
            </a:r>
          </a:p>
        </p:txBody>
      </p:sp>
      <p:pic>
        <p:nvPicPr>
          <p:cNvPr id="17" name="図 16"/>
          <p:cNvPicPr>
            <a:picLocks noChangeAspect="1"/>
          </p:cNvPicPr>
          <p:nvPr/>
        </p:nvPicPr>
        <p:blipFill>
          <a:blip r:embed="rId3"/>
          <a:stretch>
            <a:fillRect/>
          </a:stretch>
        </p:blipFill>
        <p:spPr>
          <a:xfrm>
            <a:off x="9377790" y="8599982"/>
            <a:ext cx="7630543" cy="4297871"/>
          </a:xfrm>
          <a:prstGeom prst="rect">
            <a:avLst/>
          </a:prstGeom>
        </p:spPr>
      </p:pic>
    </p:spTree>
    <p:extLst>
      <p:ext uri="{BB962C8B-B14F-4D97-AF65-F5344CB8AC3E}">
        <p14:creationId xmlns:p14="http://schemas.microsoft.com/office/powerpoint/2010/main" val="3778204275"/>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D90A17AD-B460-4D31-BBB4-4AEF1B4CE4F3}"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29</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12" name="タイトル 12"/>
          <p:cNvSpPr>
            <a:spLocks noGrp="1"/>
          </p:cNvSpPr>
          <p:nvPr>
            <p:ph type="title"/>
          </p:nvPr>
        </p:nvSpPr>
        <p:spPr>
          <a:xfrm>
            <a:off x="1669237" y="721895"/>
            <a:ext cx="13579079" cy="1645444"/>
          </a:xfrm>
        </p:spPr>
        <p:txBody>
          <a:bodyPr/>
          <a:lstStyle/>
          <a:p>
            <a:r>
              <a:rPr lang="ja-JP" altLang="en-US" dirty="0" smtClean="0"/>
              <a:t>第１章</a:t>
            </a:r>
            <a:r>
              <a:rPr lang="ja-JP" altLang="en-US" dirty="0"/>
              <a:t>　職長等の役割と</a:t>
            </a:r>
            <a:r>
              <a:rPr lang="ja-JP" altLang="en-US" dirty="0" smtClean="0"/>
              <a:t>職務</a:t>
            </a:r>
            <a:r>
              <a:rPr lang="en-US" altLang="ja-JP" dirty="0" smtClean="0"/>
              <a:t/>
            </a:r>
            <a:br>
              <a:rPr lang="en-US" altLang="ja-JP" dirty="0" smtClean="0"/>
            </a:br>
            <a:r>
              <a:rPr lang="ja-JP" altLang="en-US" dirty="0"/>
              <a:t>　</a:t>
            </a:r>
            <a:r>
              <a:rPr lang="ja-JP" altLang="en-US" dirty="0" smtClean="0"/>
              <a:t>　　</a:t>
            </a:r>
            <a:r>
              <a:rPr lang="en-US" altLang="ja-JP" dirty="0" smtClean="0">
                <a:solidFill>
                  <a:srgbClr val="00B0F0"/>
                </a:solidFill>
              </a:rPr>
              <a:t>6</a:t>
            </a:r>
            <a:r>
              <a:rPr lang="ja-JP" altLang="en-US" dirty="0">
                <a:solidFill>
                  <a:srgbClr val="00B0F0"/>
                </a:solidFill>
              </a:rPr>
              <a:t>　職長能力向上教育の教育事項</a:t>
            </a:r>
            <a:r>
              <a:rPr lang="ja-JP" altLang="en-US" dirty="0" smtClean="0">
                <a:solidFill>
                  <a:srgbClr val="00B0F0"/>
                </a:solidFill>
              </a:rPr>
              <a:t>　　</a:t>
            </a:r>
            <a:endParaRPr lang="zh-TW" altLang="en-US" dirty="0" smtClean="0">
              <a:solidFill>
                <a:srgbClr val="00B0F0"/>
              </a:solidFill>
            </a:endParaRPr>
          </a:p>
        </p:txBody>
      </p:sp>
      <p:sp>
        <p:nvSpPr>
          <p:cNvPr id="13" name="正方形/長方形 19"/>
          <p:cNvSpPr txBox="1">
            <a:spLocks noChangeArrowheads="1"/>
          </p:cNvSpPr>
          <p:nvPr/>
        </p:nvSpPr>
        <p:spPr bwMode="auto">
          <a:xfrm>
            <a:off x="14740444" y="0"/>
            <a:ext cx="2879615"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en-US" altLang="ja-JP" sz="2325" dirty="0">
                <a:solidFill>
                  <a:srgbClr val="3333CC"/>
                </a:solidFill>
                <a:latin typeface="HG丸ｺﾞｼｯｸM-PRO" pitchFamily="50" charset="-128"/>
                <a:ea typeface="HG丸ｺﾞｼｯｸM-PRO" pitchFamily="50" charset="-128"/>
                <a:sym typeface="HG丸ｺﾞｼｯｸM-PRO" pitchFamily="50" charset="-128"/>
              </a:rPr>
              <a:t>28</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
        <p:nvSpPr>
          <p:cNvPr id="11"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51EB5983-E221-4036-93FB-AF663FBB56D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29</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8" name="正方形/長方形 7"/>
          <p:cNvSpPr/>
          <p:nvPr/>
        </p:nvSpPr>
        <p:spPr>
          <a:xfrm>
            <a:off x="1669237" y="2789152"/>
            <a:ext cx="11290624" cy="600164"/>
          </a:xfrm>
          <a:prstGeom prst="rect">
            <a:avLst/>
          </a:prstGeom>
        </p:spPr>
        <p:txBody>
          <a:bodyPr wrap="square">
            <a:spAutoFit/>
          </a:bodyPr>
          <a:lstStyle/>
          <a:p>
            <a:r>
              <a:rPr lang="ja-JP" altLang="en-US" sz="3300" dirty="0">
                <a:solidFill>
                  <a:srgbClr val="00B0F0"/>
                </a:solidFill>
              </a:rPr>
              <a:t>（</a:t>
            </a:r>
            <a:r>
              <a:rPr lang="en-US" altLang="ja-JP" sz="3300" dirty="0">
                <a:solidFill>
                  <a:srgbClr val="00B0F0"/>
                </a:solidFill>
              </a:rPr>
              <a:t>1</a:t>
            </a:r>
            <a:r>
              <a:rPr lang="ja-JP" altLang="en-US" sz="3300" dirty="0">
                <a:solidFill>
                  <a:srgbClr val="00B0F0"/>
                </a:solidFill>
              </a:rPr>
              <a:t>）　職長能力向上教育の目標</a:t>
            </a:r>
          </a:p>
        </p:txBody>
      </p:sp>
      <p:sp>
        <p:nvSpPr>
          <p:cNvPr id="2" name="正方形/長方形 1"/>
          <p:cNvSpPr/>
          <p:nvPr/>
        </p:nvSpPr>
        <p:spPr>
          <a:xfrm>
            <a:off x="1957827" y="3811129"/>
            <a:ext cx="14986156" cy="4154984"/>
          </a:xfrm>
          <a:prstGeom prst="rect">
            <a:avLst/>
          </a:prstGeom>
        </p:spPr>
        <p:txBody>
          <a:bodyPr wrap="square">
            <a:spAutoFit/>
          </a:bodyPr>
          <a:lstStyle/>
          <a:p>
            <a:r>
              <a:rPr lang="ja-JP" altLang="en-US" sz="3300" dirty="0"/>
              <a:t>職長に期待される役割と職務を的確に果たすための必要な重点項目教育を行い、能力のレベルアップを目標とする。</a:t>
            </a:r>
            <a:endParaRPr lang="en-US" altLang="ja-JP" sz="3300" dirty="0"/>
          </a:p>
          <a:p>
            <a:endParaRPr lang="en-US" altLang="ja-JP" sz="3300" dirty="0"/>
          </a:p>
          <a:p>
            <a:r>
              <a:rPr lang="ja-JP" altLang="en-US" sz="3300" dirty="0"/>
              <a:t>①生産管理の中に安全衛生管理を溶け込ませて一体のものとして、部下の作業者に対する指導・監督を行うことにより、作業者の安全と健康を確保できる職長となる。</a:t>
            </a:r>
            <a:endParaRPr lang="en-US" altLang="ja-JP" sz="3300" dirty="0"/>
          </a:p>
          <a:p>
            <a:endParaRPr lang="en-US" altLang="ja-JP" sz="3300" dirty="0"/>
          </a:p>
          <a:p>
            <a:r>
              <a:rPr lang="ja-JP" altLang="en-US" sz="3300" dirty="0"/>
              <a:t>②職場の安全衛生の推進責任者として、必要な能力を身に付けることにより、職場の安全衛生管理を的確に実施できる職長となる。</a:t>
            </a:r>
          </a:p>
        </p:txBody>
      </p:sp>
    </p:spTree>
    <p:extLst>
      <p:ext uri="{BB962C8B-B14F-4D97-AF65-F5344CB8AC3E}">
        <p14:creationId xmlns:p14="http://schemas.microsoft.com/office/powerpoint/2010/main" val="147180604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007A875B-270B-4F66-920E-8CD090814364}"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3</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4" name="コンテンツ プレースホルダー 13"/>
          <p:cNvSpPr>
            <a:spLocks noGrp="1"/>
          </p:cNvSpPr>
          <p:nvPr>
            <p:ph idx="1"/>
          </p:nvPr>
        </p:nvSpPr>
        <p:spPr bwMode="auto">
          <a:xfrm>
            <a:off x="1625266" y="2740819"/>
            <a:ext cx="16169237" cy="7772400"/>
          </a:xfrm>
        </p:spPr>
        <p:txBody>
          <a:bodyPr wrap="square" numCol="1" anchor="t" anchorCtr="0" compatLnSpc="1">
            <a:prstTxWarp prst="textNoShape">
              <a:avLst/>
            </a:prstTxWarp>
            <a:noAutofit/>
          </a:bodyPr>
          <a:lstStyle/>
          <a:p>
            <a:pPr marL="0" indent="0">
              <a:lnSpc>
                <a:spcPts val="675"/>
              </a:lnSpc>
              <a:buNone/>
            </a:pPr>
            <a:endParaRPr lang="en-US" altLang="ja-JP" sz="2700" dirty="0">
              <a:latin typeface="HGS創英ﾌﾟﾚｾﾞﾝｽEB" pitchFamily="18" charset="-128"/>
              <a:ea typeface="HGS創英ﾌﾟﾚｾﾞﾝｽEB" pitchFamily="18" charset="-128"/>
            </a:endParaRPr>
          </a:p>
          <a:p>
            <a:pPr>
              <a:lnSpc>
                <a:spcPts val="675"/>
              </a:lnSpc>
              <a:buFont typeface="Wingdings" pitchFamily="2" charset="2"/>
              <a:buChar char="p"/>
            </a:pPr>
            <a:r>
              <a:rPr lang="ja-JP" altLang="en-US" sz="2700" dirty="0">
                <a:latin typeface="HGS創英ﾌﾟﾚｾﾞﾝｽEB" pitchFamily="18" charset="-128"/>
                <a:ea typeface="HGS創英ﾌﾟﾚｾﾞﾝｽEB" pitchFamily="18" charset="-128"/>
              </a:rPr>
              <a:t>　はじめに</a:t>
            </a:r>
            <a:endParaRPr lang="en-US" altLang="ja-JP" sz="2700" dirty="0">
              <a:latin typeface="HGS創英ﾌﾟﾚｾﾞﾝｽEB" pitchFamily="18" charset="-128"/>
              <a:ea typeface="HGS創英ﾌﾟﾚｾﾞﾝｽEB" pitchFamily="18" charset="-128"/>
            </a:endParaRPr>
          </a:p>
          <a:p>
            <a:pPr>
              <a:lnSpc>
                <a:spcPts val="675"/>
              </a:lnSpc>
              <a:buFont typeface="Wingdings" pitchFamily="2" charset="2"/>
              <a:buChar char="p"/>
            </a:pPr>
            <a:r>
              <a:rPr lang="ja-JP" altLang="en-US" sz="2700" dirty="0">
                <a:latin typeface="HGS創英ﾌﾟﾚｾﾞﾝｽEB" pitchFamily="18" charset="-128"/>
                <a:ea typeface="HGS創英ﾌﾟﾚｾﾞﾝｽEB" pitchFamily="18" charset="-128"/>
              </a:rPr>
              <a:t>　第１編　職長等として行うべき労働災害防止及び労働者に対する指導又は監督の方法に関すること。</a:t>
            </a:r>
            <a:endParaRPr lang="en-US" altLang="ja-JP" sz="2700" dirty="0">
              <a:latin typeface="HGS創英ﾌﾟﾚｾﾞﾝｽEB" pitchFamily="18" charset="-128"/>
              <a:ea typeface="HGS創英ﾌﾟﾚｾﾞﾝｽEB" pitchFamily="18" charset="-128"/>
            </a:endParaRPr>
          </a:p>
          <a:p>
            <a:pPr>
              <a:lnSpc>
                <a:spcPts val="675"/>
              </a:lnSpc>
              <a:buFont typeface="Wingdings" pitchFamily="2" charset="2"/>
              <a:buChar char="p"/>
            </a:pPr>
            <a:r>
              <a:rPr lang="ja-JP" altLang="en-US" sz="2700" dirty="0">
                <a:latin typeface="HGS創英ﾌﾟﾚｾﾞﾝｽEB" pitchFamily="18" charset="-128"/>
                <a:ea typeface="HGS創英ﾌﾟﾚｾﾞﾝｽEB" pitchFamily="18" charset="-128"/>
              </a:rPr>
              <a:t>　第</a:t>
            </a:r>
            <a:r>
              <a:rPr lang="en-US" altLang="ja-JP" sz="2700" dirty="0">
                <a:latin typeface="HGS創英ﾌﾟﾚｾﾞﾝｽEB" pitchFamily="18" charset="-128"/>
                <a:ea typeface="HGS創英ﾌﾟﾚｾﾞﾝｽEB" pitchFamily="18" charset="-128"/>
              </a:rPr>
              <a:t>1</a:t>
            </a:r>
            <a:r>
              <a:rPr lang="ja-JP" altLang="en-US" sz="2700" dirty="0">
                <a:latin typeface="HGS創英ﾌﾟﾚｾﾞﾝｽEB" pitchFamily="18" charset="-128"/>
                <a:ea typeface="HGS創英ﾌﾟﾚｾﾞﾝｽEB" pitchFamily="18" charset="-128"/>
              </a:rPr>
              <a:t>部　職長等の役割を踏まえたレベルアップのための重点項目</a:t>
            </a:r>
            <a:r>
              <a:rPr lang="en-US" altLang="ja-JP" sz="2700" dirty="0">
                <a:latin typeface="HGS創英ﾌﾟﾚｾﾞﾝｽEB" pitchFamily="18" charset="-128"/>
                <a:ea typeface="HGS創英ﾌﾟﾚｾﾞﾝｽEB" pitchFamily="18" charset="-128"/>
              </a:rPr>
              <a:t>《</a:t>
            </a:r>
            <a:r>
              <a:rPr lang="ja-JP" altLang="en-US" sz="2700" dirty="0">
                <a:latin typeface="HGS創英ﾌﾟﾚｾﾞﾝｽEB" pitchFamily="18" charset="-128"/>
                <a:ea typeface="HGS創英ﾌﾟﾚｾﾞﾝｽEB" pitchFamily="18" charset="-128"/>
              </a:rPr>
              <a:t>必須</a:t>
            </a:r>
            <a:r>
              <a:rPr lang="en-US" altLang="ja-JP" sz="2700" dirty="0">
                <a:latin typeface="HGS創英ﾌﾟﾚｾﾞﾝｽEB" pitchFamily="18" charset="-128"/>
                <a:ea typeface="HGS創英ﾌﾟﾚｾﾞﾝｽEB" pitchFamily="18" charset="-128"/>
              </a:rPr>
              <a:t>》</a:t>
            </a:r>
          </a:p>
          <a:p>
            <a:pPr>
              <a:lnSpc>
                <a:spcPts val="675"/>
              </a:lnSpc>
              <a:buFont typeface="Wingdings" pitchFamily="2" charset="2"/>
              <a:buChar char="p"/>
            </a:pPr>
            <a:r>
              <a:rPr lang="ja-JP" altLang="en-US" sz="2700" dirty="0">
                <a:latin typeface="HGS創英ﾌﾟﾚｾﾞﾝｽEB" pitchFamily="18" charset="-128"/>
                <a:ea typeface="HGS創英ﾌﾟﾚｾﾞﾝｽEB" pitchFamily="18" charset="-128"/>
              </a:rPr>
              <a:t>　　第１章　職長等の役割と職務　</a:t>
            </a:r>
            <a:endParaRPr lang="en-US" altLang="ja-JP" sz="2700" dirty="0">
              <a:latin typeface="HGS創英ﾌﾟﾚｾﾞﾝｽEB" pitchFamily="18" charset="-128"/>
              <a:ea typeface="HGS創英ﾌﾟﾚｾﾞﾝｽEB" pitchFamily="18" charset="-128"/>
            </a:endParaRPr>
          </a:p>
          <a:p>
            <a:pPr>
              <a:lnSpc>
                <a:spcPts val="675"/>
              </a:lnSpc>
              <a:buFont typeface="Wingdings" pitchFamily="2" charset="2"/>
              <a:buChar char="p"/>
            </a:pPr>
            <a:r>
              <a:rPr lang="ja-JP" altLang="en-US" sz="2700" dirty="0">
                <a:latin typeface="HGS創英ﾌﾟﾚｾﾞﾝｽEB" pitchFamily="18" charset="-128"/>
                <a:ea typeface="HGS創英ﾌﾟﾚｾﾞﾝｽEB" pitchFamily="18" charset="-128"/>
              </a:rPr>
              <a:t>　　第２章　製造業における労働災害の動向</a:t>
            </a:r>
            <a:endParaRPr lang="en-US" altLang="ja-JP" sz="2700" dirty="0">
              <a:latin typeface="HGS創英ﾌﾟﾚｾﾞﾝｽEB" pitchFamily="18" charset="-128"/>
              <a:ea typeface="HGS創英ﾌﾟﾚｾﾞﾝｽEB" pitchFamily="18" charset="-128"/>
            </a:endParaRPr>
          </a:p>
          <a:p>
            <a:pPr>
              <a:lnSpc>
                <a:spcPts val="675"/>
              </a:lnSpc>
              <a:buFont typeface="Wingdings" pitchFamily="2" charset="2"/>
              <a:buChar char="p"/>
            </a:pPr>
            <a:r>
              <a:rPr lang="ja-JP" altLang="en-US" sz="2700" dirty="0">
                <a:latin typeface="HGS創英ﾌﾟﾚｾﾞﾝｽEB" pitchFamily="18" charset="-128"/>
                <a:ea typeface="HGS創英ﾌﾟﾚｾﾞﾝｽEB" pitchFamily="18" charset="-128"/>
              </a:rPr>
              <a:t>　　第３章　</a:t>
            </a:r>
            <a:r>
              <a:rPr lang="en-US" altLang="ja-JP" sz="2700" dirty="0">
                <a:latin typeface="HGS創英ﾌﾟﾚｾﾞﾝｽEB" pitchFamily="18" charset="-128"/>
                <a:ea typeface="HGS創英ﾌﾟﾚｾﾞﾝｽEB" pitchFamily="18" charset="-128"/>
              </a:rPr>
              <a:t>『</a:t>
            </a:r>
            <a:r>
              <a:rPr lang="ja-JP" altLang="en-US" sz="2700" dirty="0">
                <a:latin typeface="HGS創英ﾌﾟﾚｾﾞﾝｽEB" pitchFamily="18" charset="-128"/>
                <a:ea typeface="HGS創英ﾌﾟﾚｾﾞﾝｽEB" pitchFamily="18" charset="-128"/>
              </a:rPr>
              <a:t>リスク</a:t>
            </a:r>
            <a:r>
              <a:rPr lang="en-US" altLang="ja-JP" sz="2700" dirty="0">
                <a:latin typeface="HGS創英ﾌﾟﾚｾﾞﾝｽEB" pitchFamily="18" charset="-128"/>
                <a:ea typeface="HGS創英ﾌﾟﾚｾﾞﾝｽEB" pitchFamily="18" charset="-128"/>
              </a:rPr>
              <a:t>』</a:t>
            </a:r>
            <a:r>
              <a:rPr lang="ja-JP" altLang="en-US" sz="2700" dirty="0">
                <a:latin typeface="HGS創英ﾌﾟﾚｾﾞﾝｽEB" pitchFamily="18" charset="-128"/>
                <a:ea typeface="HGS創英ﾌﾟﾚｾﾞﾝｽEB" pitchFamily="18" charset="-128"/>
              </a:rPr>
              <a:t>の基本的考え方を踏まえた職長等として行うべき労働災害防止活動</a:t>
            </a:r>
            <a:endParaRPr lang="en-US" altLang="ja-JP" sz="2700" dirty="0">
              <a:latin typeface="HGS創英ﾌﾟﾚｾﾞﾝｽEB" pitchFamily="18" charset="-128"/>
              <a:ea typeface="HGS創英ﾌﾟﾚｾﾞﾝｽEB" pitchFamily="18" charset="-128"/>
            </a:endParaRPr>
          </a:p>
          <a:p>
            <a:pPr>
              <a:lnSpc>
                <a:spcPts val="675"/>
              </a:lnSpc>
              <a:buFont typeface="Wingdings" pitchFamily="2" charset="2"/>
              <a:buChar char="p"/>
            </a:pPr>
            <a:r>
              <a:rPr lang="ja-JP" altLang="en-US" sz="2700" dirty="0">
                <a:latin typeface="HGS創英ﾌﾟﾚｾﾞﾝｽEB" pitchFamily="18" charset="-128"/>
                <a:ea typeface="HGS創英ﾌﾟﾚｾﾞﾝｽEB" pitchFamily="18" charset="-128"/>
              </a:rPr>
              <a:t>　　第４章　危険性又は有害性等の調査及びその結果に基づき講ずる処置</a:t>
            </a:r>
            <a:endParaRPr lang="en-US" altLang="ja-JP" sz="2700" dirty="0">
              <a:latin typeface="HGS創英ﾌﾟﾚｾﾞﾝｽEB" pitchFamily="18" charset="-128"/>
              <a:ea typeface="HGS創英ﾌﾟﾚｾﾞﾝｽEB" pitchFamily="18" charset="-128"/>
            </a:endParaRPr>
          </a:p>
          <a:p>
            <a:pPr>
              <a:lnSpc>
                <a:spcPts val="675"/>
              </a:lnSpc>
              <a:buFont typeface="Wingdings" pitchFamily="2" charset="2"/>
              <a:buChar char="p"/>
            </a:pPr>
            <a:r>
              <a:rPr lang="ja-JP" altLang="en-US" sz="2700" dirty="0">
                <a:latin typeface="HGS創英ﾌﾟﾚｾﾞﾝｽEB" pitchFamily="18" charset="-128"/>
                <a:ea typeface="HGS創英ﾌﾟﾚｾﾞﾝｽEB" pitchFamily="18" charset="-128"/>
              </a:rPr>
              <a:t>　　第５章　異常時等における措置</a:t>
            </a:r>
            <a:endParaRPr lang="en-US" altLang="ja-JP" sz="2700" dirty="0">
              <a:latin typeface="HGS創英ﾌﾟﾚｾﾞﾝｽEB" pitchFamily="18" charset="-128"/>
              <a:ea typeface="HGS創英ﾌﾟﾚｾﾞﾝｽEB" pitchFamily="18" charset="-128"/>
            </a:endParaRPr>
          </a:p>
          <a:p>
            <a:pPr>
              <a:lnSpc>
                <a:spcPts val="675"/>
              </a:lnSpc>
              <a:buFont typeface="Wingdings" pitchFamily="2" charset="2"/>
              <a:buChar char="p"/>
            </a:pPr>
            <a:r>
              <a:rPr lang="ja-JP" altLang="en-US" sz="2700" dirty="0">
                <a:latin typeface="HGS創英ﾌﾟﾚｾﾞﾝｽEB" pitchFamily="18" charset="-128"/>
                <a:ea typeface="HGS創英ﾌﾟﾚｾﾞﾝｽEB" pitchFamily="18" charset="-128"/>
              </a:rPr>
              <a:t>　　第６章　部下に対する指導力の向上（リーダーショップなど）</a:t>
            </a:r>
            <a:endParaRPr lang="en-US" altLang="ja-JP" sz="2700" dirty="0">
              <a:latin typeface="HGS創英ﾌﾟﾚｾﾞﾝｽEB" pitchFamily="18" charset="-128"/>
              <a:ea typeface="HGS創英ﾌﾟﾚｾﾞﾝｽEB" pitchFamily="18" charset="-128"/>
            </a:endParaRPr>
          </a:p>
          <a:p>
            <a:pPr>
              <a:lnSpc>
                <a:spcPts val="675"/>
              </a:lnSpc>
              <a:buFont typeface="Wingdings" pitchFamily="2" charset="2"/>
              <a:buChar char="p"/>
            </a:pPr>
            <a:r>
              <a:rPr lang="ja-JP" altLang="en-US" sz="2700" dirty="0">
                <a:latin typeface="HGS創英ﾌﾟﾚｾﾞﾝｽEB" pitchFamily="18" charset="-128"/>
                <a:ea typeface="HGS創英ﾌﾟﾚｾﾞﾝｽEB" pitchFamily="18" charset="-128"/>
              </a:rPr>
              <a:t>　　第７章　関係法令に係る改正の動向　</a:t>
            </a:r>
            <a:endParaRPr lang="en-US" altLang="ja-JP" sz="2700" dirty="0">
              <a:latin typeface="HGS創英ﾌﾟﾚｾﾞﾝｽEB" pitchFamily="18" charset="-128"/>
              <a:ea typeface="HGS創英ﾌﾟﾚｾﾞﾝｽEB" pitchFamily="18" charset="-128"/>
            </a:endParaRPr>
          </a:p>
          <a:p>
            <a:pPr>
              <a:lnSpc>
                <a:spcPts val="675"/>
              </a:lnSpc>
              <a:buFont typeface="Wingdings" pitchFamily="2" charset="2"/>
              <a:buChar char="p"/>
            </a:pPr>
            <a:r>
              <a:rPr lang="ja-JP" altLang="en-US" sz="2700" dirty="0">
                <a:latin typeface="HGS創英ﾌﾟﾚｾﾞﾝｽEB" pitchFamily="18" charset="-128"/>
                <a:ea typeface="HGS創英ﾌﾟﾚｾﾞﾝｽEB" pitchFamily="18" charset="-128"/>
              </a:rPr>
              <a:t>　第</a:t>
            </a:r>
            <a:r>
              <a:rPr lang="en-US" altLang="ja-JP" sz="2700" dirty="0">
                <a:latin typeface="HGS創英ﾌﾟﾚｾﾞﾝｽEB" pitchFamily="18" charset="-128"/>
                <a:ea typeface="HGS創英ﾌﾟﾚｾﾞﾝｽEB" pitchFamily="18" charset="-128"/>
              </a:rPr>
              <a:t>2</a:t>
            </a:r>
            <a:r>
              <a:rPr lang="ja-JP" altLang="en-US" sz="2700" dirty="0">
                <a:latin typeface="HGS創英ﾌﾟﾚｾﾞﾝｽEB" pitchFamily="18" charset="-128"/>
                <a:ea typeface="HGS創英ﾌﾟﾚｾﾞﾝｽEB" pitchFamily="18" charset="-128"/>
              </a:rPr>
              <a:t>部　専門項目　</a:t>
            </a:r>
            <a:r>
              <a:rPr lang="en-US" altLang="ja-JP" sz="2700" dirty="0">
                <a:latin typeface="HGS創英ﾌﾟﾚｾﾞﾝｽEB" pitchFamily="18" charset="-128"/>
                <a:ea typeface="HGS創英ﾌﾟﾚｾﾞﾝｽEB" pitchFamily="18" charset="-128"/>
              </a:rPr>
              <a:t>《</a:t>
            </a:r>
            <a:r>
              <a:rPr lang="ja-JP" altLang="en-US" sz="2700" dirty="0">
                <a:latin typeface="HGS創英ﾌﾟﾚｾﾞﾝｽEB" pitchFamily="18" charset="-128"/>
                <a:ea typeface="HGS創英ﾌﾟﾚｾﾞﾝｽEB" pitchFamily="18" charset="-128"/>
              </a:rPr>
              <a:t>選択</a:t>
            </a:r>
            <a:r>
              <a:rPr lang="en-US" altLang="ja-JP" sz="2700" dirty="0">
                <a:latin typeface="HGS創英ﾌﾟﾚｾﾞﾝｽEB" pitchFamily="18" charset="-128"/>
                <a:ea typeface="HGS創英ﾌﾟﾚｾﾞﾝｽEB" pitchFamily="18" charset="-128"/>
              </a:rPr>
              <a:t>》</a:t>
            </a:r>
          </a:p>
          <a:p>
            <a:pPr>
              <a:lnSpc>
                <a:spcPts val="675"/>
              </a:lnSpc>
              <a:buFont typeface="Wingdings" pitchFamily="2" charset="2"/>
              <a:buChar char="p"/>
            </a:pPr>
            <a:r>
              <a:rPr lang="ja-JP" altLang="en-US" sz="2700" dirty="0">
                <a:latin typeface="HGS創英ﾌﾟﾚｾﾞﾝｽEB" pitchFamily="18" charset="-128"/>
                <a:ea typeface="HGS創英ﾌﾟﾚｾﾞﾝｽEB" pitchFamily="18" charset="-128"/>
              </a:rPr>
              <a:t>　　第８章　事業場における安全衛生活動</a:t>
            </a:r>
            <a:endParaRPr lang="en-US" altLang="ja-JP" sz="2700" dirty="0">
              <a:latin typeface="HGS創英ﾌﾟﾚｾﾞﾝｽEB" pitchFamily="18" charset="-128"/>
              <a:ea typeface="HGS創英ﾌﾟﾚｾﾞﾝｽEB" pitchFamily="18" charset="-128"/>
            </a:endParaRPr>
          </a:p>
          <a:p>
            <a:pPr>
              <a:lnSpc>
                <a:spcPts val="675"/>
              </a:lnSpc>
              <a:buFont typeface="Wingdings" pitchFamily="2" charset="2"/>
              <a:buChar char="p"/>
            </a:pPr>
            <a:r>
              <a:rPr lang="ja-JP" altLang="en-US" sz="2700" dirty="0">
                <a:latin typeface="HGS創英ﾌﾟﾚｾﾞﾝｽEB" pitchFamily="18" charset="-128"/>
                <a:ea typeface="HGS創英ﾌﾟﾚｾﾞﾝｽEB" pitchFamily="18" charset="-128"/>
              </a:rPr>
              <a:t>　　第９章　労働安全衛生マネジメントシステムの仕組み</a:t>
            </a:r>
            <a:endParaRPr lang="en-US" altLang="ja-JP" sz="2700" dirty="0">
              <a:latin typeface="HGS創英ﾌﾟﾚｾﾞﾝｽEB" pitchFamily="18" charset="-128"/>
              <a:ea typeface="HGS創英ﾌﾟﾚｾﾞﾝｽEB" pitchFamily="18" charset="-128"/>
            </a:endParaRPr>
          </a:p>
          <a:p>
            <a:pPr>
              <a:lnSpc>
                <a:spcPts val="675"/>
              </a:lnSpc>
              <a:buFont typeface="Wingdings" pitchFamily="2" charset="2"/>
              <a:buChar char="p"/>
            </a:pPr>
            <a:r>
              <a:rPr lang="ja-JP" altLang="en-US" sz="2700" dirty="0">
                <a:latin typeface="HGS創英ﾌﾟﾚｾﾞﾝｽEB" pitchFamily="18" charset="-128"/>
                <a:ea typeface="HGS創英ﾌﾟﾚｾﾞﾝｽEB" pitchFamily="18" charset="-128"/>
              </a:rPr>
              <a:t>　　第</a:t>
            </a:r>
            <a:r>
              <a:rPr lang="en-US" altLang="ja-JP" sz="2700" dirty="0">
                <a:latin typeface="HGS創英ﾌﾟﾚｾﾞﾝｽEB" pitchFamily="18" charset="-128"/>
                <a:ea typeface="HGS創英ﾌﾟﾚｾﾞﾝｽEB" pitchFamily="18" charset="-128"/>
              </a:rPr>
              <a:t>10</a:t>
            </a:r>
            <a:r>
              <a:rPr lang="ja-JP" altLang="en-US" sz="2700" dirty="0">
                <a:latin typeface="HGS創英ﾌﾟﾚｾﾞﾝｽEB" pitchFamily="18" charset="-128"/>
                <a:ea typeface="HGS創英ﾌﾟﾚｾﾞﾝｽEB" pitchFamily="18" charset="-128"/>
              </a:rPr>
              <a:t>章　部下に対する指導力の向上（コーチング、確認会話など）</a:t>
            </a:r>
            <a:endParaRPr lang="en-US" altLang="ja-JP" sz="2700" dirty="0">
              <a:latin typeface="HGS創英ﾌﾟﾚｾﾞﾝｽEB" pitchFamily="18" charset="-128"/>
              <a:ea typeface="HGS創英ﾌﾟﾚｾﾞﾝｽEB" pitchFamily="18" charset="-128"/>
            </a:endParaRPr>
          </a:p>
          <a:p>
            <a:pPr>
              <a:lnSpc>
                <a:spcPts val="675"/>
              </a:lnSpc>
              <a:buFont typeface="Wingdings" pitchFamily="2" charset="2"/>
              <a:buChar char="p"/>
            </a:pPr>
            <a:r>
              <a:rPr lang="ja-JP" altLang="en-US" sz="2700" dirty="0">
                <a:latin typeface="HGS創英ﾌﾟﾚｾﾞﾝｽEB" pitchFamily="18" charset="-128"/>
                <a:ea typeface="HGS創英ﾌﾟﾚｾﾞﾝｽEB" pitchFamily="18" charset="-128"/>
              </a:rPr>
              <a:t>　第２編　グループ演習</a:t>
            </a:r>
          </a:p>
        </p:txBody>
      </p:sp>
      <p:sp>
        <p:nvSpPr>
          <p:cNvPr id="6" name="タイトル 12"/>
          <p:cNvSpPr>
            <a:spLocks noGrp="1"/>
          </p:cNvSpPr>
          <p:nvPr>
            <p:ph type="title"/>
          </p:nvPr>
        </p:nvSpPr>
        <p:spPr>
          <a:xfrm>
            <a:off x="1625266" y="673768"/>
            <a:ext cx="13579079" cy="1645444"/>
          </a:xfrm>
        </p:spPr>
        <p:txBody>
          <a:bodyPr/>
          <a:lstStyle/>
          <a:p>
            <a:r>
              <a:rPr lang="zh-TW" altLang="en-US" dirty="0" smtClean="0"/>
              <a:t>職長</a:t>
            </a:r>
            <a:r>
              <a:rPr lang="ja-JP" altLang="en-US" dirty="0" smtClean="0"/>
              <a:t>の能力向上</a:t>
            </a:r>
            <a:r>
              <a:rPr lang="zh-TW" altLang="en-US" dirty="0" smtClean="0"/>
              <a:t>教育</a:t>
            </a:r>
            <a:r>
              <a:rPr lang="ja-JP" altLang="en-US" dirty="0" smtClean="0"/>
              <a:t>　　目次</a:t>
            </a:r>
            <a:endParaRPr lang="zh-TW" altLang="en-US" dirty="0" smtClean="0"/>
          </a:p>
        </p:txBody>
      </p:sp>
      <p:sp>
        <p:nvSpPr>
          <p:cNvPr id="7" name="正方形/長方形 19"/>
          <p:cNvSpPr txBox="1">
            <a:spLocks noChangeArrowheads="1"/>
          </p:cNvSpPr>
          <p:nvPr/>
        </p:nvSpPr>
        <p:spPr bwMode="auto">
          <a:xfrm>
            <a:off x="14473950" y="0"/>
            <a:ext cx="2735344"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７</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D90A17AD-B460-4D31-BBB4-4AEF1B4CE4F3}"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30</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12" name="タイトル 12"/>
          <p:cNvSpPr>
            <a:spLocks noGrp="1"/>
          </p:cNvSpPr>
          <p:nvPr>
            <p:ph type="title"/>
          </p:nvPr>
        </p:nvSpPr>
        <p:spPr>
          <a:xfrm>
            <a:off x="1669237" y="721894"/>
            <a:ext cx="13579079" cy="1645444"/>
          </a:xfrm>
        </p:spPr>
        <p:txBody>
          <a:bodyPr/>
          <a:lstStyle/>
          <a:p>
            <a:r>
              <a:rPr lang="ja-JP" altLang="en-US" dirty="0" smtClean="0"/>
              <a:t>第１章</a:t>
            </a:r>
            <a:r>
              <a:rPr lang="ja-JP" altLang="en-US" dirty="0"/>
              <a:t>　職長等の役割と</a:t>
            </a:r>
            <a:r>
              <a:rPr lang="ja-JP" altLang="en-US" dirty="0" smtClean="0"/>
              <a:t>職務</a:t>
            </a:r>
            <a:r>
              <a:rPr lang="en-US" altLang="ja-JP" dirty="0" smtClean="0"/>
              <a:t/>
            </a:r>
            <a:br>
              <a:rPr lang="en-US" altLang="ja-JP" dirty="0" smtClean="0"/>
            </a:br>
            <a:r>
              <a:rPr lang="ja-JP" altLang="en-US" dirty="0"/>
              <a:t>　</a:t>
            </a:r>
            <a:r>
              <a:rPr lang="ja-JP" altLang="en-US" dirty="0" smtClean="0"/>
              <a:t>　　</a:t>
            </a:r>
            <a:r>
              <a:rPr lang="en-US" altLang="ja-JP" dirty="0" smtClean="0">
                <a:solidFill>
                  <a:srgbClr val="00B0F0"/>
                </a:solidFill>
              </a:rPr>
              <a:t>6</a:t>
            </a:r>
            <a:r>
              <a:rPr lang="ja-JP" altLang="en-US" dirty="0">
                <a:solidFill>
                  <a:srgbClr val="00B0F0"/>
                </a:solidFill>
              </a:rPr>
              <a:t>　職長能力向上教育の教育事項</a:t>
            </a:r>
            <a:r>
              <a:rPr lang="ja-JP" altLang="en-US" dirty="0" smtClean="0">
                <a:solidFill>
                  <a:srgbClr val="00B0F0"/>
                </a:solidFill>
              </a:rPr>
              <a:t>　　</a:t>
            </a:r>
            <a:endParaRPr lang="zh-TW" altLang="en-US" dirty="0" smtClean="0">
              <a:solidFill>
                <a:srgbClr val="00B0F0"/>
              </a:solidFill>
            </a:endParaRPr>
          </a:p>
        </p:txBody>
      </p:sp>
      <p:sp>
        <p:nvSpPr>
          <p:cNvPr id="13" name="正方形/長方形 19"/>
          <p:cNvSpPr txBox="1">
            <a:spLocks noChangeArrowheads="1"/>
          </p:cNvSpPr>
          <p:nvPr/>
        </p:nvSpPr>
        <p:spPr bwMode="auto">
          <a:xfrm>
            <a:off x="14582272" y="16041"/>
            <a:ext cx="2879615"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en-US" altLang="ja-JP" sz="2325" dirty="0">
                <a:solidFill>
                  <a:srgbClr val="3333CC"/>
                </a:solidFill>
                <a:latin typeface="HG丸ｺﾞｼｯｸM-PRO" pitchFamily="50" charset="-128"/>
                <a:ea typeface="HG丸ｺﾞｼｯｸM-PRO" pitchFamily="50" charset="-128"/>
                <a:sym typeface="HG丸ｺﾞｼｯｸM-PRO" pitchFamily="50" charset="-128"/>
              </a:rPr>
              <a:t>28</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
        <p:nvSpPr>
          <p:cNvPr id="11"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51EB5983-E221-4036-93FB-AF663FBB56D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30</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8" name="正方形/長方形 7"/>
          <p:cNvSpPr/>
          <p:nvPr/>
        </p:nvSpPr>
        <p:spPr>
          <a:xfrm>
            <a:off x="1669237" y="2889222"/>
            <a:ext cx="11290624" cy="600164"/>
          </a:xfrm>
          <a:prstGeom prst="rect">
            <a:avLst/>
          </a:prstGeom>
        </p:spPr>
        <p:txBody>
          <a:bodyPr wrap="square">
            <a:spAutoFit/>
          </a:bodyPr>
          <a:lstStyle/>
          <a:p>
            <a:r>
              <a:rPr lang="ja-JP" altLang="en-US" sz="3300" dirty="0">
                <a:solidFill>
                  <a:srgbClr val="00B0F0"/>
                </a:solidFill>
              </a:rPr>
              <a:t>（</a:t>
            </a:r>
            <a:r>
              <a:rPr lang="en-US" altLang="ja-JP" sz="3300" dirty="0">
                <a:solidFill>
                  <a:srgbClr val="00B0F0"/>
                </a:solidFill>
              </a:rPr>
              <a:t>2</a:t>
            </a:r>
            <a:r>
              <a:rPr lang="ja-JP" altLang="en-US" sz="3300" dirty="0">
                <a:solidFill>
                  <a:srgbClr val="00B0F0"/>
                </a:solidFill>
              </a:rPr>
              <a:t>）　職長能力向上教育の内容</a:t>
            </a:r>
          </a:p>
        </p:txBody>
      </p:sp>
      <p:pic>
        <p:nvPicPr>
          <p:cNvPr id="7" name="図 6"/>
          <p:cNvPicPr>
            <a:picLocks noChangeAspect="1"/>
          </p:cNvPicPr>
          <p:nvPr/>
        </p:nvPicPr>
        <p:blipFill>
          <a:blip r:embed="rId3"/>
          <a:stretch>
            <a:fillRect/>
          </a:stretch>
        </p:blipFill>
        <p:spPr>
          <a:xfrm>
            <a:off x="2419776" y="3648519"/>
            <a:ext cx="13180438" cy="8768069"/>
          </a:xfrm>
          <a:prstGeom prst="rect">
            <a:avLst/>
          </a:prstGeom>
        </p:spPr>
      </p:pic>
    </p:spTree>
    <p:extLst>
      <p:ext uri="{BB962C8B-B14F-4D97-AF65-F5344CB8AC3E}">
        <p14:creationId xmlns:p14="http://schemas.microsoft.com/office/powerpoint/2010/main" val="2689357554"/>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D90A17AD-B460-4D31-BBB4-4AEF1B4CE4F3}"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31</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12" name="タイトル 12"/>
          <p:cNvSpPr>
            <a:spLocks noGrp="1"/>
          </p:cNvSpPr>
          <p:nvPr>
            <p:ph type="title"/>
          </p:nvPr>
        </p:nvSpPr>
        <p:spPr>
          <a:xfrm>
            <a:off x="1669237" y="835320"/>
            <a:ext cx="13579079" cy="1645444"/>
          </a:xfrm>
        </p:spPr>
        <p:txBody>
          <a:bodyPr/>
          <a:lstStyle/>
          <a:p>
            <a:r>
              <a:rPr lang="ja-JP" altLang="en-US" dirty="0" smtClean="0"/>
              <a:t>第１章</a:t>
            </a:r>
            <a:r>
              <a:rPr lang="ja-JP" altLang="en-US" dirty="0"/>
              <a:t>　職長等の役割と</a:t>
            </a:r>
            <a:r>
              <a:rPr lang="ja-JP" altLang="en-US" dirty="0" smtClean="0"/>
              <a:t>職務</a:t>
            </a:r>
            <a:r>
              <a:rPr lang="en-US" altLang="ja-JP" dirty="0" smtClean="0"/>
              <a:t/>
            </a:r>
            <a:br>
              <a:rPr lang="en-US" altLang="ja-JP" dirty="0" smtClean="0"/>
            </a:br>
            <a:r>
              <a:rPr lang="ja-JP" altLang="en-US" dirty="0"/>
              <a:t>　</a:t>
            </a:r>
            <a:r>
              <a:rPr lang="ja-JP" altLang="en-US" dirty="0" smtClean="0"/>
              <a:t>　　</a:t>
            </a:r>
            <a:r>
              <a:rPr lang="en-US" altLang="ja-JP" dirty="0" smtClean="0">
                <a:solidFill>
                  <a:srgbClr val="00B0F0"/>
                </a:solidFill>
              </a:rPr>
              <a:t>6</a:t>
            </a:r>
            <a:r>
              <a:rPr lang="ja-JP" altLang="en-US" dirty="0">
                <a:solidFill>
                  <a:srgbClr val="00B0F0"/>
                </a:solidFill>
              </a:rPr>
              <a:t>　職長能力向上教育の教育事項</a:t>
            </a:r>
            <a:r>
              <a:rPr lang="ja-JP" altLang="en-US" dirty="0" smtClean="0">
                <a:solidFill>
                  <a:srgbClr val="00B0F0"/>
                </a:solidFill>
              </a:rPr>
              <a:t>　　</a:t>
            </a:r>
            <a:endParaRPr lang="zh-TW" altLang="en-US" dirty="0" smtClean="0">
              <a:solidFill>
                <a:srgbClr val="00B0F0"/>
              </a:solidFill>
            </a:endParaRPr>
          </a:p>
        </p:txBody>
      </p:sp>
      <p:sp>
        <p:nvSpPr>
          <p:cNvPr id="13" name="正方形/長方形 19"/>
          <p:cNvSpPr txBox="1">
            <a:spLocks noChangeArrowheads="1"/>
          </p:cNvSpPr>
          <p:nvPr/>
        </p:nvSpPr>
        <p:spPr bwMode="auto">
          <a:xfrm>
            <a:off x="14486019" y="17172"/>
            <a:ext cx="2879615"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en-US" altLang="ja-JP" sz="2325" dirty="0">
                <a:solidFill>
                  <a:srgbClr val="3333CC"/>
                </a:solidFill>
                <a:latin typeface="HG丸ｺﾞｼｯｸM-PRO" pitchFamily="50" charset="-128"/>
                <a:ea typeface="HG丸ｺﾞｼｯｸM-PRO" pitchFamily="50" charset="-128"/>
                <a:sym typeface="HG丸ｺﾞｼｯｸM-PRO" pitchFamily="50" charset="-128"/>
              </a:rPr>
              <a:t>30</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
        <p:nvSpPr>
          <p:cNvPr id="11" name="スライド番号プレースホルダー 1"/>
          <p:cNvSpPr txBox="1">
            <a:spLocks/>
          </p:cNvSpPr>
          <p:nvPr/>
        </p:nvSpPr>
        <p:spPr bwMode="auto">
          <a:xfrm>
            <a:off x="17209294" y="11610975"/>
            <a:ext cx="821531" cy="215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81630" rIns="0" bIns="81630" numCol="1" rtlCol="0" anchor="ctr" anchorCtr="0" compatLnSpc="1">
            <a:prstTxWarp prst="textNoShape">
              <a:avLst/>
            </a:prstTxWarp>
          </a:bodyPr>
          <a:lstStyle>
            <a:defPPr>
              <a:defRPr lang="ja-JP"/>
            </a:defPPr>
            <a:lvl1pPr algn="r" defTabSz="2436489" rtl="0" eaLnBrk="0" fontAlgn="base" hangingPunct="0">
              <a:lnSpc>
                <a:spcPct val="90000"/>
              </a:lnSpc>
              <a:spcBef>
                <a:spcPts val="4288"/>
              </a:spcBef>
              <a:spcAft>
                <a:spcPct val="0"/>
              </a:spcAft>
              <a:buFont typeface="Wingdings" pitchFamily="2" charset="2"/>
              <a:buChar char="§"/>
              <a:defRPr kumimoji="1" sz="4800" kern="1200">
                <a:solidFill>
                  <a:schemeClr val="tx1"/>
                </a:solidFill>
                <a:latin typeface="Meiryo UI" pitchFamily="50" charset="-128"/>
                <a:ea typeface="Meiryo UI" pitchFamily="50" charset="-128"/>
                <a:cs typeface="Meiryo UI" pitchFamily="50" charset="-128"/>
                <a:sym typeface="ヒラギノ角ゴ ProN W3"/>
              </a:defRPr>
            </a:lvl1pPr>
            <a:lvl2pPr marL="1768475" indent="-679450" algn="l" defTabSz="2435225" rtl="0" eaLnBrk="0" fontAlgn="base" hangingPunct="0">
              <a:lnSpc>
                <a:spcPct val="90000"/>
              </a:lnSpc>
              <a:spcBef>
                <a:spcPts val="1425"/>
              </a:spcBef>
              <a:spcAft>
                <a:spcPct val="0"/>
              </a:spcAft>
              <a:buFont typeface="Wingdings" pitchFamily="2" charset="2"/>
              <a:buChar char="§"/>
              <a:defRPr kumimoji="1" sz="3800" kern="1200">
                <a:solidFill>
                  <a:schemeClr val="tx1"/>
                </a:solidFill>
                <a:latin typeface="Meiryo UI" pitchFamily="50" charset="-128"/>
                <a:ea typeface="Meiryo UI" pitchFamily="50" charset="-128"/>
                <a:cs typeface="Meiryo UI" pitchFamily="50" charset="-128"/>
                <a:sym typeface="ヒラギノ角ゴ ProN W3"/>
              </a:defRPr>
            </a:lvl2pPr>
            <a:lvl3pPr marL="271938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3pPr>
            <a:lvl4pPr marL="3808413"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4pPr>
            <a:lvl5pPr marL="4897438" indent="-542925" algn="l" defTabSz="2435225" rtl="0" eaLnBrk="0" fontAlgn="base" hangingPunct="0">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5pPr>
            <a:lvl6pPr marL="53546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6pPr>
            <a:lvl7pPr marL="58118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7pPr>
            <a:lvl8pPr marL="62690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8pPr>
            <a:lvl9pPr marL="6726238" indent="-542925" algn="l" defTabSz="2435225" rtl="0" eaLnBrk="1" fontAlgn="base" latinLnBrk="0" hangingPunct="1">
              <a:lnSpc>
                <a:spcPct val="90000"/>
              </a:lnSpc>
              <a:spcBef>
                <a:spcPts val="1425"/>
              </a:spcBef>
              <a:spcAft>
                <a:spcPct val="0"/>
              </a:spcAft>
              <a:buFont typeface="Wingdings" pitchFamily="2" charset="2"/>
              <a:buChar char="§"/>
              <a:defRPr kumimoji="1" sz="3300" kern="1200">
                <a:solidFill>
                  <a:schemeClr val="tx1"/>
                </a:solidFill>
                <a:latin typeface="Meiryo UI" pitchFamily="50" charset="-128"/>
                <a:ea typeface="Meiryo UI" pitchFamily="50" charset="-128"/>
                <a:cs typeface="Meiryo UI" pitchFamily="50" charset="-128"/>
                <a:sym typeface="ヒラギノ角ゴ ProN W3"/>
              </a:defRPr>
            </a:lvl9pPr>
          </a:lstStyle>
          <a:p>
            <a:pPr algn="l" defTabSz="1826419">
              <a:lnSpc>
                <a:spcPct val="100000"/>
              </a:lnSpc>
              <a:spcBef>
                <a:spcPct val="0"/>
              </a:spcBef>
              <a:buNone/>
            </a:pPr>
            <a:fld id="{51EB5983-E221-4036-93FB-AF663FBB56D7}"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31</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8" name="正方形/長方形 7"/>
          <p:cNvSpPr/>
          <p:nvPr/>
        </p:nvSpPr>
        <p:spPr>
          <a:xfrm>
            <a:off x="1669237" y="2798484"/>
            <a:ext cx="11290624" cy="600164"/>
          </a:xfrm>
          <a:prstGeom prst="rect">
            <a:avLst/>
          </a:prstGeom>
        </p:spPr>
        <p:txBody>
          <a:bodyPr wrap="square">
            <a:spAutoFit/>
          </a:bodyPr>
          <a:lstStyle/>
          <a:p>
            <a:r>
              <a:rPr lang="ja-JP" altLang="en-US" sz="3300" dirty="0">
                <a:solidFill>
                  <a:srgbClr val="00B0F0"/>
                </a:solidFill>
              </a:rPr>
              <a:t>（</a:t>
            </a:r>
            <a:r>
              <a:rPr lang="en-US" altLang="ja-JP" sz="3300" dirty="0">
                <a:solidFill>
                  <a:srgbClr val="00B0F0"/>
                </a:solidFill>
              </a:rPr>
              <a:t>2</a:t>
            </a:r>
            <a:r>
              <a:rPr lang="ja-JP" altLang="en-US" sz="3300" dirty="0">
                <a:solidFill>
                  <a:srgbClr val="00B0F0"/>
                </a:solidFill>
              </a:rPr>
              <a:t>）　職長能力向上教育の内容</a:t>
            </a:r>
          </a:p>
        </p:txBody>
      </p:sp>
      <p:grpSp>
        <p:nvGrpSpPr>
          <p:cNvPr id="3" name="グループ化 2"/>
          <p:cNvGrpSpPr/>
          <p:nvPr/>
        </p:nvGrpSpPr>
        <p:grpSpPr>
          <a:xfrm>
            <a:off x="5044226" y="3588032"/>
            <a:ext cx="8190510" cy="9858670"/>
            <a:chOff x="6329753" y="3477628"/>
            <a:chExt cx="8918563" cy="11921570"/>
          </a:xfrm>
        </p:grpSpPr>
        <p:grpSp>
          <p:nvGrpSpPr>
            <p:cNvPr id="2" name="グループ化 1"/>
            <p:cNvGrpSpPr/>
            <p:nvPr/>
          </p:nvGrpSpPr>
          <p:grpSpPr>
            <a:xfrm>
              <a:off x="6329753" y="3477628"/>
              <a:ext cx="8918563" cy="8133347"/>
              <a:chOff x="6032679" y="3298912"/>
              <a:chExt cx="10203451" cy="10417088"/>
            </a:xfrm>
          </p:grpSpPr>
          <p:pic>
            <p:nvPicPr>
              <p:cNvPr id="7" name="図 6"/>
              <p:cNvPicPr>
                <a:picLocks noChangeAspect="1"/>
              </p:cNvPicPr>
              <p:nvPr/>
            </p:nvPicPr>
            <p:blipFill>
              <a:blip r:embed="rId3"/>
              <a:stretch>
                <a:fillRect/>
              </a:stretch>
            </p:blipFill>
            <p:spPr>
              <a:xfrm>
                <a:off x="6032679" y="3298912"/>
                <a:ext cx="10203451" cy="5390147"/>
              </a:xfrm>
              <a:prstGeom prst="rect">
                <a:avLst/>
              </a:prstGeom>
            </p:spPr>
          </p:pic>
          <p:pic>
            <p:nvPicPr>
              <p:cNvPr id="9" name="図 8"/>
              <p:cNvPicPr>
                <a:picLocks noChangeAspect="1"/>
              </p:cNvPicPr>
              <p:nvPr/>
            </p:nvPicPr>
            <p:blipFill>
              <a:blip r:embed="rId4"/>
              <a:stretch>
                <a:fillRect/>
              </a:stretch>
            </p:blipFill>
            <p:spPr>
              <a:xfrm>
                <a:off x="6032679" y="8359147"/>
                <a:ext cx="10152715" cy="5356853"/>
              </a:xfrm>
              <a:prstGeom prst="rect">
                <a:avLst/>
              </a:prstGeom>
            </p:spPr>
          </p:pic>
        </p:grpSp>
        <p:pic>
          <p:nvPicPr>
            <p:cNvPr id="10" name="図 9"/>
            <p:cNvPicPr>
              <a:picLocks noChangeAspect="1"/>
            </p:cNvPicPr>
            <p:nvPr/>
          </p:nvPicPr>
          <p:blipFill>
            <a:blip r:embed="rId5"/>
            <a:stretch>
              <a:fillRect/>
            </a:stretch>
          </p:blipFill>
          <p:spPr>
            <a:xfrm>
              <a:off x="6329753" y="10818734"/>
              <a:ext cx="8874216" cy="4580464"/>
            </a:xfrm>
            <a:prstGeom prst="rect">
              <a:avLst/>
            </a:prstGeom>
          </p:spPr>
        </p:pic>
      </p:grpSp>
    </p:spTree>
    <p:extLst>
      <p:ext uri="{BB962C8B-B14F-4D97-AF65-F5344CB8AC3E}">
        <p14:creationId xmlns:p14="http://schemas.microsoft.com/office/powerpoint/2010/main" val="1216614168"/>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プレースホルダー 3" descr="テーブルの上の開かれた本と、背景のぼやけた本棚" title="サンプルの図"/>
          <p:cNvPicPr>
            <a:picLocks noGrp="1" noChangeAspect="1"/>
          </p:cNvPicPr>
          <p:nvPr>
            <p:ph type="pic" idx="1"/>
          </p:nvPr>
        </p:nvPicPr>
        <p:blipFill>
          <a:blip r:embed="rId3"/>
          <a:srcRect l="3298" r="3298"/>
          <a:stretch>
            <a:fillRect/>
          </a:stretch>
        </p:blipFill>
        <p:spPr>
          <a:xfrm>
            <a:off x="11912289" y="4964906"/>
            <a:ext cx="6037660" cy="4427934"/>
          </a:xfrm>
        </p:spPr>
      </p:pic>
      <p:sp>
        <p:nvSpPr>
          <p:cNvPr id="52228"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4073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A733AB89-B7DF-4C80-A551-C365A38B77EF}"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32</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52230" name="正方形/長方形 1"/>
          <p:cNvSpPr>
            <a:spLocks noChangeArrowheads="1"/>
          </p:cNvSpPr>
          <p:nvPr/>
        </p:nvSpPr>
        <p:spPr bwMode="auto">
          <a:xfrm>
            <a:off x="756138" y="3832304"/>
            <a:ext cx="40092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3300" dirty="0">
                <a:solidFill>
                  <a:srgbClr val="FF0000"/>
                </a:solidFill>
                <a:latin typeface="HGS創英ﾌﾟﾚｾﾞﾝｽEB" pitchFamily="18" charset="-128"/>
                <a:ea typeface="HGS創英ﾌﾟﾚｾﾞﾝｽEB" pitchFamily="18" charset="-128"/>
              </a:rPr>
              <a:t>この章で学ぶこと</a:t>
            </a:r>
            <a:endParaRPr lang="en-US" altLang="ja-JP" sz="3300" b="1" dirty="0">
              <a:latin typeface="HG創英ﾌﾟﾚｾﾞﾝｽEB" panose="02020809000000000000" pitchFamily="17" charset="-128"/>
              <a:ea typeface="HG創英ﾌﾟﾚｾﾞﾝｽEB" panose="02020809000000000000" pitchFamily="17" charset="-128"/>
            </a:endParaRPr>
          </a:p>
        </p:txBody>
      </p:sp>
      <p:pic>
        <p:nvPicPr>
          <p:cNvPr id="7" name="図 6"/>
          <p:cNvPicPr>
            <a:picLocks noChangeAspect="1"/>
          </p:cNvPicPr>
          <p:nvPr/>
        </p:nvPicPr>
        <p:blipFill>
          <a:blip r:embed="rId4"/>
          <a:stretch>
            <a:fillRect/>
          </a:stretch>
        </p:blipFill>
        <p:spPr>
          <a:xfrm>
            <a:off x="756139" y="4409386"/>
            <a:ext cx="10832123" cy="7193153"/>
          </a:xfrm>
          <a:prstGeom prst="rect">
            <a:avLst/>
          </a:prstGeom>
        </p:spPr>
      </p:pic>
      <p:sp>
        <p:nvSpPr>
          <p:cNvPr id="9" name="タイトル 12"/>
          <p:cNvSpPr>
            <a:spLocks noGrp="1"/>
          </p:cNvSpPr>
          <p:nvPr>
            <p:ph type="title"/>
          </p:nvPr>
        </p:nvSpPr>
        <p:spPr>
          <a:xfrm>
            <a:off x="1657350" y="791447"/>
            <a:ext cx="13579079" cy="1645444"/>
          </a:xfrm>
        </p:spPr>
        <p:txBody>
          <a:bodyPr/>
          <a:lstStyle/>
          <a:p>
            <a:r>
              <a:rPr lang="ja-JP" altLang="en-US" dirty="0" smtClean="0"/>
              <a:t>第１章</a:t>
            </a:r>
            <a:r>
              <a:rPr lang="ja-JP" altLang="en-US" dirty="0"/>
              <a:t>　職長等の役割と</a:t>
            </a:r>
            <a:r>
              <a:rPr lang="ja-JP" altLang="en-US" dirty="0" smtClean="0"/>
              <a:t>職務　　</a:t>
            </a:r>
            <a:r>
              <a:rPr lang="ja-JP" altLang="en-US" sz="6000" b="1" dirty="0">
                <a:solidFill>
                  <a:srgbClr val="3333CC"/>
                </a:solidFill>
                <a:latin typeface="HG丸ｺﾞｼｯｸM-PRO" pitchFamily="50" charset="-128"/>
                <a:ea typeface="HG丸ｺﾞｼｯｸM-PRO" pitchFamily="50" charset="-128"/>
                <a:sym typeface="HG丸ｺﾞｼｯｸM-PRO" pitchFamily="50" charset="-128"/>
              </a:rPr>
              <a:t>終了</a:t>
            </a:r>
            <a:r>
              <a:rPr lang="ja-JP" altLang="en-US" dirty="0" smtClean="0"/>
              <a:t>　</a:t>
            </a:r>
            <a:endParaRPr lang="zh-TW" altLang="en-US" dirty="0" smtClean="0"/>
          </a:p>
        </p:txBody>
      </p:sp>
      <p:sp>
        <p:nvSpPr>
          <p:cNvPr id="10" name="正方形/長方形 19"/>
          <p:cNvSpPr txBox="1">
            <a:spLocks noChangeArrowheads="1"/>
          </p:cNvSpPr>
          <p:nvPr/>
        </p:nvSpPr>
        <p:spPr bwMode="auto">
          <a:xfrm>
            <a:off x="14441160" y="0"/>
            <a:ext cx="3033504"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１６</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Tree>
    <p:extLst>
      <p:ext uri="{BB962C8B-B14F-4D97-AF65-F5344CB8AC3E}">
        <p14:creationId xmlns:p14="http://schemas.microsoft.com/office/powerpoint/2010/main" val="120936966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p:txBody>
          <a:bodyPr/>
          <a:lstStyle/>
          <a:p>
            <a:r>
              <a:rPr lang="ja-JP" altLang="en-US" smtClean="0">
                <a:solidFill>
                  <a:srgbClr val="00B0F0"/>
                </a:solidFill>
              </a:rPr>
              <a:t>はじめに</a:t>
            </a:r>
          </a:p>
        </p:txBody>
      </p:sp>
      <p:sp>
        <p:nvSpPr>
          <p:cNvPr id="4" name="スライド番号プレースホルダー 3"/>
          <p:cNvSpPr>
            <a:spLocks noGrp="1"/>
          </p:cNvSpPr>
          <p:nvPr>
            <p:ph type="sldNum" sz="quarter" idx="12"/>
          </p:nvPr>
        </p:nvSpPr>
        <p:spPr/>
        <p:txBody>
          <a:bodyPr/>
          <a:lstStyle/>
          <a:p>
            <a:pPr>
              <a:defRPr/>
            </a:pPr>
            <a:fld id="{0B4EFD23-9FC7-4346-B50C-00CA4A32317A}" type="slidenum">
              <a:rPr lang="en-US" altLang="ja-JP">
                <a:solidFill>
                  <a:schemeClr val="tx1">
                    <a:lumMod val="60000"/>
                    <a:lumOff val="40000"/>
                  </a:schemeClr>
                </a:solidFill>
              </a:rPr>
              <a:pPr>
                <a:defRPr/>
              </a:pPr>
              <a:t>4</a:t>
            </a:fld>
            <a:endParaRPr lang="ja-JP" altLang="en-US" dirty="0">
              <a:solidFill>
                <a:schemeClr val="tx1">
                  <a:lumMod val="60000"/>
                  <a:lumOff val="40000"/>
                </a:schemeClr>
              </a:solidFill>
            </a:endParaRPr>
          </a:p>
        </p:txBody>
      </p:sp>
      <p:sp>
        <p:nvSpPr>
          <p:cNvPr id="5" name="正方形/長方形 4"/>
          <p:cNvSpPr>
            <a:spLocks noChangeArrowheads="1"/>
          </p:cNvSpPr>
          <p:nvPr/>
        </p:nvSpPr>
        <p:spPr bwMode="auto">
          <a:xfrm>
            <a:off x="1403353" y="2956692"/>
            <a:ext cx="15740105" cy="761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54" tIns="68577" rIns="137154" bIns="68577">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1800" dirty="0">
                <a:latin typeface="MS UI Gothic" pitchFamily="50" charset="-128"/>
                <a:ea typeface="MS UI Gothic" pitchFamily="50" charset="-128"/>
              </a:rPr>
              <a:t>　　</a:t>
            </a:r>
            <a:r>
              <a:rPr lang="ja-JP" altLang="en-US" sz="2700" dirty="0">
                <a:latin typeface="HG創英ﾌﾟﾚｾﾞﾝｽEB" pitchFamily="17" charset="-128"/>
                <a:ea typeface="HG創英ﾌﾟﾚｾﾞﾝｽEB" pitchFamily="17" charset="-128"/>
              </a:rPr>
              <a:t>職長は、職場において労働者</a:t>
            </a:r>
            <a:r>
              <a:rPr lang="en-US" altLang="ja-JP" sz="2700" dirty="0">
                <a:latin typeface="HG創英ﾌﾟﾚｾﾞﾝｽEB" pitchFamily="17" charset="-128"/>
                <a:ea typeface="HG創英ﾌﾟﾚｾﾞﾝｽEB" pitchFamily="17" charset="-128"/>
              </a:rPr>
              <a:t>(</a:t>
            </a:r>
            <a:r>
              <a:rPr lang="ja-JP" altLang="en-US" sz="2700" dirty="0">
                <a:latin typeface="HG創英ﾌﾟﾚｾﾞﾝｽEB" pitchFamily="17" charset="-128"/>
                <a:ea typeface="HG創英ﾌﾟﾚｾﾞﾝｽEB" pitchFamily="17" charset="-128"/>
              </a:rPr>
              <a:t>作業者）を直接指揮・監督する人であり、現場の日々の状態を最もよく知り得る立場にあります。また、労働者と管理者の間に位置して、それぞれに対する情報の伝達役でもあり、現場の安全衛生の「要の役」に当たります。このことから、労働安全衛生法第６０条では、一定の業種の新任の職長に対して、安全衛生についての教育を行うことを義務付けています。</a:t>
            </a:r>
          </a:p>
          <a:p>
            <a:r>
              <a:rPr lang="ja-JP" altLang="en-US" sz="2700" dirty="0">
                <a:latin typeface="HG創英ﾌﾟﾚｾﾞﾝｽEB" pitchFamily="17" charset="-128"/>
                <a:ea typeface="HG創英ﾌﾟﾚｾﾞﾝｽEB" pitchFamily="17" charset="-128"/>
              </a:rPr>
              <a:t>　また、労働安全衛生法第１９条の２で規定する「能力向上教育」は、安全管理者、衛生管理者、作業主任者等が従事する安全衛生業務に関する能力向上を図るもので、職長に対しても、初任時の教育に加え、これに準じた教育（以下、「職長の能力向上教育」）を行うこととされています（平成３年１月２１日基発第３９号）。</a:t>
            </a:r>
            <a:endParaRPr lang="en-US" altLang="ja-JP" sz="2700" dirty="0">
              <a:latin typeface="HG創英ﾌﾟﾚｾﾞﾝｽEB" pitchFamily="17" charset="-128"/>
              <a:ea typeface="HG創英ﾌﾟﾚｾﾞﾝｽEB" pitchFamily="17" charset="-128"/>
            </a:endParaRPr>
          </a:p>
          <a:p>
            <a:r>
              <a:rPr lang="ja-JP" altLang="en-US" sz="2700" dirty="0">
                <a:latin typeface="HG創英ﾌﾟﾚｾﾞﾝｽEB" pitchFamily="17" charset="-128"/>
                <a:ea typeface="HG創英ﾌﾟﾚｾﾞﾝｽEB" pitchFamily="17" charset="-128"/>
              </a:rPr>
              <a:t>職長の能力向上教育は、職長に求められる</a:t>
            </a:r>
            <a:r>
              <a:rPr lang="ja-JP" altLang="en-US" sz="2700" dirty="0">
                <a:solidFill>
                  <a:srgbClr val="FF0000"/>
                </a:solidFill>
                <a:latin typeface="HG創英ﾌﾟﾚｾﾞﾝｽEB" pitchFamily="17" charset="-128"/>
                <a:ea typeface="HG創英ﾌﾟﾚｾﾞﾝｽEB" pitchFamily="17" charset="-128"/>
              </a:rPr>
              <a:t>３つの役割（①先取りの安全衛生管理、②情報管理（上司と部下のパイプ役）、③部下の育成）</a:t>
            </a:r>
            <a:r>
              <a:rPr lang="ja-JP" altLang="en-US" sz="2700" dirty="0">
                <a:latin typeface="HG創英ﾌﾟﾚｾﾞﾝｽEB" pitchFamily="17" charset="-128"/>
                <a:ea typeface="HG創英ﾌﾟﾚｾﾞﾝｽEB" pitchFamily="17" charset="-128"/>
              </a:rPr>
              <a:t>を</a:t>
            </a:r>
            <a:r>
              <a:rPr lang="ja-JP" altLang="en-US" sz="2700" dirty="0">
                <a:solidFill>
                  <a:srgbClr val="FF0000"/>
                </a:solidFill>
                <a:latin typeface="HG創英ﾌﾟﾚｾﾞﾝｽEB" pitchFamily="17" charset="-128"/>
                <a:ea typeface="HG創英ﾌﾟﾚｾﾞﾝｽEB" pitchFamily="17" charset="-128"/>
              </a:rPr>
              <a:t>レベルアップ</a:t>
            </a:r>
            <a:r>
              <a:rPr lang="ja-JP" altLang="en-US" sz="2700" dirty="0">
                <a:latin typeface="HG創英ﾌﾟﾚｾﾞﾝｽEB" pitchFamily="17" charset="-128"/>
                <a:ea typeface="HG創英ﾌﾟﾚｾﾞﾝｽEB" pitchFamily="17" charset="-128"/>
              </a:rPr>
              <a:t>させ、</a:t>
            </a:r>
            <a:r>
              <a:rPr lang="ja-JP" altLang="en-US" sz="2700" dirty="0">
                <a:solidFill>
                  <a:srgbClr val="FF0000"/>
                </a:solidFill>
                <a:latin typeface="HG創英ﾌﾟﾚｾﾞﾝｽEB" pitchFamily="17" charset="-128"/>
                <a:ea typeface="HG創英ﾌﾟﾚｾﾞﾝｽEB" pitchFamily="17" charset="-128"/>
              </a:rPr>
              <a:t>事業場における安全衛生水準を向上させて行く</a:t>
            </a:r>
            <a:r>
              <a:rPr lang="ja-JP" altLang="en-US" sz="2700" dirty="0">
                <a:latin typeface="HG創英ﾌﾟﾚｾﾞﾝｽEB" pitchFamily="17" charset="-128"/>
                <a:ea typeface="HG創英ﾌﾟﾚｾﾞﾝｽEB" pitchFamily="17" charset="-128"/>
              </a:rPr>
              <a:t>ために必要です。</a:t>
            </a:r>
            <a:endParaRPr lang="en-US" altLang="ja-JP" sz="2700" dirty="0">
              <a:latin typeface="HG創英ﾌﾟﾚｾﾞﾝｽEB" pitchFamily="17" charset="-128"/>
              <a:ea typeface="HG創英ﾌﾟﾚｾﾞﾝｽEB" pitchFamily="17" charset="-128"/>
            </a:endParaRPr>
          </a:p>
          <a:p>
            <a:r>
              <a:rPr lang="ja-JP" altLang="en-US" sz="2700" dirty="0">
                <a:latin typeface="HG創英ﾌﾟﾚｾﾞﾝｽEB" pitchFamily="17" charset="-128"/>
                <a:ea typeface="HG創英ﾌﾟﾚｾﾞﾝｽEB" pitchFamily="17" charset="-128"/>
              </a:rPr>
              <a:t>　本書はこの</a:t>
            </a:r>
            <a:r>
              <a:rPr lang="ja-JP" altLang="en-US" sz="2700" dirty="0">
                <a:solidFill>
                  <a:schemeClr val="tx1"/>
                </a:solidFill>
                <a:latin typeface="HG創英ﾌﾟﾚｾﾞﾝｽEB" pitchFamily="17" charset="-128"/>
                <a:ea typeface="HG創英ﾌﾟﾚｾﾞﾝｽEB" pitchFamily="17" charset="-128"/>
              </a:rPr>
              <a:t>職長の能力向上教育用テキストとして</a:t>
            </a:r>
            <a:r>
              <a:rPr lang="ja-JP" altLang="en-US" sz="2700" dirty="0">
                <a:latin typeface="HG創英ﾌﾟﾚｾﾞﾝｽEB" pitchFamily="17" charset="-128"/>
                <a:ea typeface="HG創英ﾌﾟﾚｾﾞﾝｽEB" pitchFamily="17" charset="-128"/>
              </a:rPr>
              <a:t>、厚生労働省通達（令和２年３月３１日基発第７号「製造業における職長等に対する能力向上教育に準じた教育について」）で定められたカリキュラムに沿って作成されたものです。</a:t>
            </a:r>
            <a:endParaRPr lang="en-US" altLang="ja-JP" sz="2700" dirty="0">
              <a:latin typeface="HG創英ﾌﾟﾚｾﾞﾝｽEB" pitchFamily="17" charset="-128"/>
              <a:ea typeface="HG創英ﾌﾟﾚｾﾞﾝｽEB" pitchFamily="17" charset="-128"/>
            </a:endParaRPr>
          </a:p>
          <a:p>
            <a:endParaRPr lang="en-US" altLang="ja-JP" sz="2700" dirty="0">
              <a:latin typeface="HG創英ﾌﾟﾚｾﾞﾝｽEB" pitchFamily="17" charset="-128"/>
              <a:ea typeface="HG創英ﾌﾟﾚｾﾞﾝｽEB" pitchFamily="17" charset="-128"/>
            </a:endParaRPr>
          </a:p>
          <a:p>
            <a:r>
              <a:rPr lang="ja-JP" altLang="en-US" sz="2700" dirty="0">
                <a:latin typeface="HG創英ﾌﾟﾚｾﾞﾝｽEB" pitchFamily="17" charset="-128"/>
                <a:ea typeface="HG創英ﾌﾟﾚｾﾞﾝｽEB" pitchFamily="17" charset="-128"/>
              </a:rPr>
              <a:t>本書が幅広く活用され、事業場の安全衛生水準の一層の向上に役立つことを願っています。</a:t>
            </a:r>
            <a:endParaRPr lang="en-US" altLang="ja-JP" sz="2700" dirty="0">
              <a:latin typeface="HG創英ﾌﾟﾚｾﾞﾝｽEB" pitchFamily="17" charset="-128"/>
              <a:ea typeface="HG創英ﾌﾟﾚｾﾞﾝｽEB" pitchFamily="17" charset="-128"/>
            </a:endParaRPr>
          </a:p>
          <a:p>
            <a:r>
              <a:rPr lang="ja-JP" altLang="en-US" sz="2700" dirty="0">
                <a:latin typeface="HG創英ﾌﾟﾚｾﾞﾝｽEB" pitchFamily="17" charset="-128"/>
                <a:ea typeface="HG創英ﾌﾟﾚｾﾞﾝｽEB" pitchFamily="17" charset="-128"/>
              </a:rPr>
              <a:t>令和２年５月</a:t>
            </a:r>
          </a:p>
          <a:p>
            <a:pPr algn="r"/>
            <a:r>
              <a:rPr lang="zh-TW" altLang="en-US" sz="2700" dirty="0">
                <a:latin typeface="HG創英ﾌﾟﾚｾﾞﾝｽEB" pitchFamily="17" charset="-128"/>
                <a:ea typeface="HG創英ﾌﾟﾚｾﾞﾝｽEB" pitchFamily="17" charset="-128"/>
              </a:rPr>
              <a:t>中央労働災害防止協会</a:t>
            </a:r>
          </a:p>
        </p:txBody>
      </p:sp>
      <p:sp>
        <p:nvSpPr>
          <p:cNvPr id="7" name="正方形/長方形 19"/>
          <p:cNvSpPr txBox="1">
            <a:spLocks noChangeArrowheads="1"/>
          </p:cNvSpPr>
          <p:nvPr/>
        </p:nvSpPr>
        <p:spPr bwMode="auto">
          <a:xfrm>
            <a:off x="14526072" y="0"/>
            <a:ext cx="2735344"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３</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mph" presetSubtype="0" fill="hold" nodeType="clickEffect">
                                  <p:stCondLst>
                                    <p:cond delay="0"/>
                                  </p:stCondLst>
                                  <p:childTnLst>
                                    <p:animClr clrSpc="hsl" dir="cw">
                                      <p:cBhvr override="childStyle">
                                        <p:cTn id="6" dur="500" fill="hold"/>
                                        <p:tgtEl>
                                          <p:spTgt spid="5">
                                            <p:txEl>
                                              <p:pRg st="0" end="0"/>
                                            </p:txEl>
                                          </p:spTgt>
                                        </p:tgtEl>
                                        <p:attrNameLst>
                                          <p:attrName>style.color</p:attrName>
                                        </p:attrNameLst>
                                      </p:cBhvr>
                                      <p:by>
                                        <p:hsl h="7200000" s="0" l="0"/>
                                      </p:by>
                                    </p:animClr>
                                    <p:animClr clrSpc="hsl" dir="cw">
                                      <p:cBhvr>
                                        <p:cTn id="7" dur="500" fill="hold"/>
                                        <p:tgtEl>
                                          <p:spTgt spid="5">
                                            <p:txEl>
                                              <p:pRg st="0" end="0"/>
                                            </p:txEl>
                                          </p:spTgt>
                                        </p:tgtEl>
                                        <p:attrNameLst>
                                          <p:attrName>fillcolor</p:attrName>
                                        </p:attrNameLst>
                                      </p:cBhvr>
                                      <p:by>
                                        <p:hsl h="7200000" s="0" l="0"/>
                                      </p:by>
                                    </p:animClr>
                                    <p:animClr clrSpc="hsl" dir="cw">
                                      <p:cBhvr>
                                        <p:cTn id="8" dur="500" fill="hold"/>
                                        <p:tgtEl>
                                          <p:spTgt spid="5">
                                            <p:txEl>
                                              <p:pRg st="0" end="0"/>
                                            </p:txEl>
                                          </p:spTgt>
                                        </p:tgtEl>
                                        <p:attrNameLst>
                                          <p:attrName>stroke.color</p:attrName>
                                        </p:attrNameLst>
                                      </p:cBhvr>
                                      <p:by>
                                        <p:hsl h="7200000" s="0" l="0"/>
                                      </p:by>
                                    </p:animClr>
                                    <p:set>
                                      <p:cBhvr>
                                        <p:cTn id="9" dur="5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プレースホルダー 3" descr="テーブルの上の開かれた本と、背景のぼやけた本棚" title="サンプルの図"/>
          <p:cNvPicPr>
            <a:picLocks noGrp="1" noChangeAspect="1"/>
          </p:cNvPicPr>
          <p:nvPr>
            <p:ph type="pic" idx="1"/>
          </p:nvPr>
        </p:nvPicPr>
        <p:blipFill>
          <a:blip r:embed="rId3"/>
          <a:srcRect l="3298" r="3298"/>
          <a:stretch>
            <a:fillRect/>
          </a:stretch>
        </p:blipFill>
        <p:spPr>
          <a:xfrm>
            <a:off x="12247270" y="5614067"/>
            <a:ext cx="5372789" cy="3940327"/>
          </a:xfrm>
        </p:spPr>
      </p:pic>
      <p:sp>
        <p:nvSpPr>
          <p:cNvPr id="52228"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4073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A733AB89-B7DF-4C80-A551-C365A38B77EF}"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5</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52230" name="正方形/長方形 1"/>
          <p:cNvSpPr>
            <a:spLocks noChangeArrowheads="1"/>
          </p:cNvSpPr>
          <p:nvPr/>
        </p:nvSpPr>
        <p:spPr bwMode="auto">
          <a:xfrm>
            <a:off x="1657350" y="3018384"/>
            <a:ext cx="1443687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3600" dirty="0">
                <a:solidFill>
                  <a:srgbClr val="00B0F0"/>
                </a:solidFill>
                <a:latin typeface="HGS創英ﾌﾟﾚｾﾞﾝｽEB" pitchFamily="18" charset="-128"/>
                <a:ea typeface="HGS創英ﾌﾟﾚｾﾞﾝｽEB" pitchFamily="18" charset="-128"/>
              </a:rPr>
              <a:t>第１編　</a:t>
            </a:r>
            <a:endParaRPr lang="en-US" altLang="ja-JP" sz="3600" dirty="0">
              <a:solidFill>
                <a:srgbClr val="00B0F0"/>
              </a:solidFill>
              <a:latin typeface="HGS創英ﾌﾟﾚｾﾞﾝｽEB" pitchFamily="18" charset="-128"/>
              <a:ea typeface="HGS創英ﾌﾟﾚｾﾞﾝｽEB" pitchFamily="18" charset="-128"/>
            </a:endParaRPr>
          </a:p>
          <a:p>
            <a:r>
              <a:rPr lang="ja-JP" altLang="en-US" sz="3600" dirty="0">
                <a:solidFill>
                  <a:srgbClr val="00B0F0"/>
                </a:solidFill>
                <a:latin typeface="HGS創英ﾌﾟﾚｾﾞﾝｽEB" pitchFamily="18" charset="-128"/>
                <a:ea typeface="HGS創英ﾌﾟﾚｾﾞﾝｽEB" pitchFamily="18" charset="-128"/>
              </a:rPr>
              <a:t>職長等として行うべき労働災害防止及び労働者に対する</a:t>
            </a:r>
            <a:endParaRPr lang="en-US" altLang="ja-JP" sz="3600" dirty="0">
              <a:solidFill>
                <a:srgbClr val="00B0F0"/>
              </a:solidFill>
              <a:latin typeface="HGS創英ﾌﾟﾚｾﾞﾝｽEB" pitchFamily="18" charset="-128"/>
              <a:ea typeface="HGS創英ﾌﾟﾚｾﾞﾝｽEB" pitchFamily="18" charset="-128"/>
            </a:endParaRPr>
          </a:p>
          <a:p>
            <a:r>
              <a:rPr lang="ja-JP" altLang="en-US" sz="3600" dirty="0">
                <a:solidFill>
                  <a:srgbClr val="00B0F0"/>
                </a:solidFill>
                <a:latin typeface="HGS創英ﾌﾟﾚｾﾞﾝｽEB" pitchFamily="18" charset="-128"/>
                <a:ea typeface="HGS創英ﾌﾟﾚｾﾞﾝｽEB" pitchFamily="18" charset="-128"/>
              </a:rPr>
              <a:t>指導又は監督の方法に関すること。</a:t>
            </a:r>
            <a:endParaRPr lang="en-US" altLang="ja-JP" sz="3600" dirty="0">
              <a:solidFill>
                <a:srgbClr val="00B0F0"/>
              </a:solidFill>
              <a:latin typeface="HGS創英ﾌﾟﾚｾﾞﾝｽEB" pitchFamily="18" charset="-128"/>
              <a:ea typeface="HGS創英ﾌﾟﾚｾﾞﾝｽEB" pitchFamily="18" charset="-128"/>
            </a:endParaRPr>
          </a:p>
        </p:txBody>
      </p:sp>
      <p:sp>
        <p:nvSpPr>
          <p:cNvPr id="9" name="タイトル 12"/>
          <p:cNvSpPr>
            <a:spLocks noGrp="1"/>
          </p:cNvSpPr>
          <p:nvPr>
            <p:ph type="title"/>
          </p:nvPr>
        </p:nvSpPr>
        <p:spPr>
          <a:xfrm>
            <a:off x="1657350" y="778929"/>
            <a:ext cx="13579079" cy="1645444"/>
          </a:xfrm>
        </p:spPr>
        <p:txBody>
          <a:bodyPr/>
          <a:lstStyle/>
          <a:p>
            <a:r>
              <a:rPr lang="zh-TW" altLang="en-US" dirty="0" smtClean="0"/>
              <a:t>職長</a:t>
            </a:r>
            <a:r>
              <a:rPr lang="ja-JP" altLang="en-US" dirty="0" smtClean="0"/>
              <a:t>の能力向上</a:t>
            </a:r>
            <a:r>
              <a:rPr lang="zh-TW" altLang="en-US" dirty="0" smtClean="0"/>
              <a:t>教育</a:t>
            </a:r>
            <a:r>
              <a:rPr lang="ja-JP" altLang="en-US" dirty="0" smtClean="0"/>
              <a:t>　　</a:t>
            </a:r>
            <a:endParaRPr lang="zh-TW" altLang="en-US" dirty="0" smtClean="0"/>
          </a:p>
        </p:txBody>
      </p:sp>
      <p:sp>
        <p:nvSpPr>
          <p:cNvPr id="10" name="正方形/長方形 19"/>
          <p:cNvSpPr txBox="1">
            <a:spLocks noChangeArrowheads="1"/>
          </p:cNvSpPr>
          <p:nvPr/>
        </p:nvSpPr>
        <p:spPr bwMode="auto">
          <a:xfrm>
            <a:off x="14376390" y="0"/>
            <a:ext cx="3033504"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１５</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
        <p:nvSpPr>
          <p:cNvPr id="3" name="正方形/長方形 2"/>
          <p:cNvSpPr/>
          <p:nvPr/>
        </p:nvSpPr>
        <p:spPr>
          <a:xfrm>
            <a:off x="1657350" y="5366721"/>
            <a:ext cx="10621108" cy="5078313"/>
          </a:xfrm>
          <a:prstGeom prst="rect">
            <a:avLst/>
          </a:prstGeom>
        </p:spPr>
        <p:txBody>
          <a:bodyPr wrap="square">
            <a:spAutoFit/>
          </a:bodyPr>
          <a:lstStyle/>
          <a:p>
            <a:r>
              <a:rPr lang="ja-JP" altLang="en-US" sz="3600" dirty="0">
                <a:latin typeface="HGP創英ﾌﾟﾚｾﾞﾝｽEB" panose="02020800000000000000" pitchFamily="18" charset="-128"/>
                <a:ea typeface="HGP創英ﾌﾟﾚｾﾞﾝｽEB" panose="02020800000000000000" pitchFamily="18" charset="-128"/>
              </a:rPr>
              <a:t>１．職長等の役割と職務</a:t>
            </a:r>
            <a:endParaRPr lang="en-US" altLang="ja-JP" sz="3600" dirty="0">
              <a:latin typeface="HGP創英ﾌﾟﾚｾﾞﾝｽEB" panose="02020800000000000000" pitchFamily="18" charset="-128"/>
              <a:ea typeface="HGP創英ﾌﾟﾚｾﾞﾝｽEB" panose="02020800000000000000" pitchFamily="18" charset="-128"/>
            </a:endParaRPr>
          </a:p>
          <a:p>
            <a:r>
              <a:rPr lang="ja-JP" altLang="en-US" sz="3600" dirty="0">
                <a:latin typeface="HGP創英ﾌﾟﾚｾﾞﾝｽEB" panose="02020800000000000000" pitchFamily="18" charset="-128"/>
                <a:ea typeface="HGP創英ﾌﾟﾚｾﾞﾝｽEB" panose="02020800000000000000" pitchFamily="18" charset="-128"/>
              </a:rPr>
              <a:t>２．製造業における労働災害の動向</a:t>
            </a:r>
            <a:endParaRPr lang="en-US" altLang="ja-JP" sz="3600" dirty="0">
              <a:latin typeface="HGP創英ﾌﾟﾚｾﾞﾝｽEB" panose="02020800000000000000" pitchFamily="18" charset="-128"/>
              <a:ea typeface="HGP創英ﾌﾟﾚｾﾞﾝｽEB" panose="02020800000000000000" pitchFamily="18" charset="-128"/>
            </a:endParaRPr>
          </a:p>
          <a:p>
            <a:r>
              <a:rPr lang="ja-JP" altLang="en-US" sz="3600" dirty="0">
                <a:latin typeface="HGP創英ﾌﾟﾚｾﾞﾝｽEB" panose="02020800000000000000" pitchFamily="18" charset="-128"/>
                <a:ea typeface="HGP創英ﾌﾟﾚｾﾞﾝｽEB" panose="02020800000000000000" pitchFamily="18" charset="-128"/>
              </a:rPr>
              <a:t>３．「リスク」の基本的考え方を踏まえた職長等として</a:t>
            </a:r>
            <a:endParaRPr lang="en-US" altLang="ja-JP" sz="3600" dirty="0">
              <a:latin typeface="HGP創英ﾌﾟﾚｾﾞﾝｽEB" panose="02020800000000000000" pitchFamily="18" charset="-128"/>
              <a:ea typeface="HGP創英ﾌﾟﾚｾﾞﾝｽEB" panose="02020800000000000000" pitchFamily="18" charset="-128"/>
            </a:endParaRPr>
          </a:p>
          <a:p>
            <a:r>
              <a:rPr lang="ja-JP" altLang="en-US" sz="3600" dirty="0">
                <a:latin typeface="HGP創英ﾌﾟﾚｾﾞﾝｽEB" panose="02020800000000000000" pitchFamily="18" charset="-128"/>
                <a:ea typeface="HGP創英ﾌﾟﾚｾﾞﾝｽEB" panose="02020800000000000000" pitchFamily="18" charset="-128"/>
              </a:rPr>
              <a:t>　　行うべき労働災害防止活動</a:t>
            </a:r>
            <a:endParaRPr lang="en-US" altLang="ja-JP" sz="3600" dirty="0">
              <a:latin typeface="HGP創英ﾌﾟﾚｾﾞﾝｽEB" panose="02020800000000000000" pitchFamily="18" charset="-128"/>
              <a:ea typeface="HGP創英ﾌﾟﾚｾﾞﾝｽEB" panose="02020800000000000000" pitchFamily="18" charset="-128"/>
            </a:endParaRPr>
          </a:p>
          <a:p>
            <a:r>
              <a:rPr lang="ja-JP" altLang="en-US" sz="3600" dirty="0">
                <a:latin typeface="HGP創英ﾌﾟﾚｾﾞﾝｽEB" panose="02020800000000000000" pitchFamily="18" charset="-128"/>
                <a:ea typeface="HGP創英ﾌﾟﾚｾﾞﾝｽEB" panose="02020800000000000000" pitchFamily="18" charset="-128"/>
              </a:rPr>
              <a:t>４．危険性又は有害性等の調査及びその結果に基づき</a:t>
            </a:r>
            <a:endParaRPr lang="en-US" altLang="ja-JP" sz="3600" dirty="0">
              <a:latin typeface="HGP創英ﾌﾟﾚｾﾞﾝｽEB" panose="02020800000000000000" pitchFamily="18" charset="-128"/>
              <a:ea typeface="HGP創英ﾌﾟﾚｾﾞﾝｽEB" panose="02020800000000000000" pitchFamily="18" charset="-128"/>
            </a:endParaRPr>
          </a:p>
          <a:p>
            <a:r>
              <a:rPr lang="ja-JP" altLang="en-US" sz="3600" dirty="0">
                <a:latin typeface="HGP創英ﾌﾟﾚｾﾞﾝｽEB" panose="02020800000000000000" pitchFamily="18" charset="-128"/>
                <a:ea typeface="HGP創英ﾌﾟﾚｾﾞﾝｽEB" panose="02020800000000000000" pitchFamily="18" charset="-128"/>
              </a:rPr>
              <a:t>　　講ずる措置</a:t>
            </a:r>
            <a:endParaRPr lang="en-US" altLang="ja-JP" sz="3600" dirty="0">
              <a:latin typeface="HGP創英ﾌﾟﾚｾﾞﾝｽEB" panose="02020800000000000000" pitchFamily="18" charset="-128"/>
              <a:ea typeface="HGP創英ﾌﾟﾚｾﾞﾝｽEB" panose="02020800000000000000" pitchFamily="18" charset="-128"/>
            </a:endParaRPr>
          </a:p>
          <a:p>
            <a:r>
              <a:rPr lang="ja-JP" altLang="en-US" sz="3600" dirty="0">
                <a:latin typeface="HGP創英ﾌﾟﾚｾﾞﾝｽEB" panose="02020800000000000000" pitchFamily="18" charset="-128"/>
                <a:ea typeface="HGP創英ﾌﾟﾚｾﾞﾝｽEB" panose="02020800000000000000" pitchFamily="18" charset="-128"/>
              </a:rPr>
              <a:t>５．異常時等における措置</a:t>
            </a:r>
            <a:endParaRPr lang="en-US" altLang="ja-JP" sz="3600" dirty="0">
              <a:latin typeface="HGP創英ﾌﾟﾚｾﾞﾝｽEB" panose="02020800000000000000" pitchFamily="18" charset="-128"/>
              <a:ea typeface="HGP創英ﾌﾟﾚｾﾞﾝｽEB" panose="02020800000000000000" pitchFamily="18" charset="-128"/>
            </a:endParaRPr>
          </a:p>
          <a:p>
            <a:r>
              <a:rPr lang="ja-JP" altLang="en-US" sz="3600" dirty="0">
                <a:latin typeface="HGP創英ﾌﾟﾚｾﾞﾝｽEB" panose="02020800000000000000" pitchFamily="18" charset="-128"/>
                <a:ea typeface="HGP創英ﾌﾟﾚｾﾞﾝｽEB" panose="02020800000000000000" pitchFamily="18" charset="-128"/>
              </a:rPr>
              <a:t>６．部下に対する指導力の向上</a:t>
            </a:r>
            <a:endParaRPr lang="en-US" altLang="ja-JP" sz="3600" dirty="0">
              <a:latin typeface="HGP創英ﾌﾟﾚｾﾞﾝｽEB" panose="02020800000000000000" pitchFamily="18" charset="-128"/>
              <a:ea typeface="HGP創英ﾌﾟﾚｾﾞﾝｽEB" panose="02020800000000000000" pitchFamily="18" charset="-128"/>
            </a:endParaRPr>
          </a:p>
          <a:p>
            <a:r>
              <a:rPr lang="ja-JP" altLang="en-US" sz="3600" dirty="0">
                <a:latin typeface="HGP創英ﾌﾟﾚｾﾞﾝｽEB" panose="02020800000000000000" pitchFamily="18" charset="-128"/>
                <a:ea typeface="HGP創英ﾌﾟﾚｾﾞﾝｽEB" panose="02020800000000000000" pitchFamily="18" charset="-128"/>
              </a:rPr>
              <a:t>７．関係法令に係る改正の動向</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7FDA5948-79D0-4713-A322-65DE606DCAC5}"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6</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50180" name="Text Box 4"/>
          <p:cNvSpPr txBox="1">
            <a:spLocks noChangeArrowheads="1"/>
          </p:cNvSpPr>
          <p:nvPr/>
        </p:nvSpPr>
        <p:spPr bwMode="auto">
          <a:xfrm>
            <a:off x="1664494" y="6842911"/>
            <a:ext cx="11225030" cy="110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eaLnBrk="1">
              <a:lnSpc>
                <a:spcPts val="7500"/>
              </a:lnSpc>
            </a:pPr>
            <a:r>
              <a:rPr lang="ja-JP" altLang="en-US" sz="6600" dirty="0">
                <a:solidFill>
                  <a:srgbClr val="00B0F0"/>
                </a:solidFill>
                <a:latin typeface="HGS創英ﾌﾟﾚｾﾞﾝｽEB" pitchFamily="18" charset="-128"/>
                <a:ea typeface="HGS創英ﾌﾟﾚｾﾞﾝｽEB" pitchFamily="18" charset="-128"/>
              </a:rPr>
              <a:t>第１章　職長等の役割と職務</a:t>
            </a:r>
            <a:endParaRPr lang="ja-JP" altLang="ja-JP" sz="6075" b="1" dirty="0">
              <a:solidFill>
                <a:srgbClr val="00B0F0"/>
              </a:solidFill>
              <a:latin typeface="HG丸ｺﾞｼｯｸM-PRO" pitchFamily="50" charset="-128"/>
              <a:ea typeface="HG丸ｺﾞｼｯｸM-PRO" pitchFamily="50" charset="-128"/>
              <a:sym typeface="HG丸ｺﾞｼｯｸM-PRO" pitchFamily="50" charset="-128"/>
            </a:endParaRPr>
          </a:p>
        </p:txBody>
      </p:sp>
      <p:pic>
        <p:nvPicPr>
          <p:cNvPr id="10" name="Picture 21" descr="Picture 21"/>
          <p:cNvPicPr>
            <a:picLocks noChangeAspect="1"/>
          </p:cNvPicPr>
          <p:nvPr/>
        </p:nvPicPr>
        <p:blipFill>
          <a:blip r:embed="rId3">
            <a:extLst/>
          </a:blip>
          <a:srcRect l="2" t="3626" r="2611" b="445"/>
          <a:stretch>
            <a:fillRect/>
          </a:stretch>
        </p:blipFill>
        <p:spPr>
          <a:xfrm>
            <a:off x="13606394" y="4021931"/>
            <a:ext cx="3694158" cy="3718797"/>
          </a:xfrm>
          <a:custGeom>
            <a:avLst/>
            <a:gdLst/>
            <a:ahLst/>
            <a:cxnLst>
              <a:cxn ang="0">
                <a:pos x="wd2" y="hd2"/>
              </a:cxn>
              <a:cxn ang="5400000">
                <a:pos x="wd2" y="hd2"/>
              </a:cxn>
              <a:cxn ang="10800000">
                <a:pos x="wd2" y="hd2"/>
              </a:cxn>
              <a:cxn ang="16200000">
                <a:pos x="wd2" y="hd2"/>
              </a:cxn>
            </a:cxnLst>
            <a:rect l="0" t="0" r="r" b="b"/>
            <a:pathLst>
              <a:path w="20583" h="20595" extrusionOk="0">
                <a:moveTo>
                  <a:pt x="10172" y="0"/>
                </a:moveTo>
                <a:cubicBezTo>
                  <a:pt x="7507" y="0"/>
                  <a:pt x="4843" y="1006"/>
                  <a:pt x="2810" y="3017"/>
                </a:cubicBezTo>
                <a:cubicBezTo>
                  <a:pt x="1338" y="4472"/>
                  <a:pt x="406" y="6257"/>
                  <a:pt x="0" y="8130"/>
                </a:cubicBezTo>
                <a:lnTo>
                  <a:pt x="0" y="12465"/>
                </a:lnTo>
                <a:cubicBezTo>
                  <a:pt x="406" y="14339"/>
                  <a:pt x="1338" y="16123"/>
                  <a:pt x="2810" y="17579"/>
                </a:cubicBezTo>
                <a:cubicBezTo>
                  <a:pt x="6876" y="21600"/>
                  <a:pt x="13467" y="21600"/>
                  <a:pt x="17534" y="17579"/>
                </a:cubicBezTo>
                <a:cubicBezTo>
                  <a:pt x="21600" y="13557"/>
                  <a:pt x="21600" y="7038"/>
                  <a:pt x="17534" y="3017"/>
                </a:cubicBezTo>
                <a:cubicBezTo>
                  <a:pt x="15501" y="1006"/>
                  <a:pt x="12836" y="0"/>
                  <a:pt x="10172" y="0"/>
                </a:cubicBezTo>
                <a:close/>
              </a:path>
            </a:pathLst>
          </a:custGeom>
          <a:ln w="12700">
            <a:miter lim="400000"/>
          </a:ln>
        </p:spPr>
      </p:pic>
      <p:pic>
        <p:nvPicPr>
          <p:cNvPr id="50182" name="図 29" descr="図 2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64494" y="4030266"/>
            <a:ext cx="2507456" cy="176926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0183" name="図 30" descr="図 3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62450" y="4030268"/>
            <a:ext cx="2438400" cy="173950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0184" name="図 31" descr="図 3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46119" y="4021931"/>
            <a:ext cx="2649141" cy="17478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018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241" y="9545241"/>
            <a:ext cx="5035153" cy="2137172"/>
          </a:xfrm>
          <a:prstGeom prst="rect">
            <a:avLst/>
          </a:prstGeom>
          <a:noFill/>
          <a:ln>
            <a:noFill/>
          </a:ln>
          <a:effectLst/>
          <a:extLst>
            <a:ext uri="{909E8E84-426E-40DD-AFC4-6F175D3DCCD1}">
              <a14:hiddenFill xmlns:a14="http://schemas.microsoft.com/office/drawing/2010/main">
                <a:gradFill rotWithShape="1">
                  <a:gsLst>
                    <a:gs pos="0">
                      <a:srgbClr val="FFFFFC"/>
                    </a:gs>
                    <a:gs pos="100000">
                      <a:schemeClr val="bg2">
                        <a:alpha val="14998"/>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6394" y="10287002"/>
            <a:ext cx="12698016" cy="113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タイトル 12"/>
          <p:cNvSpPr>
            <a:spLocks noGrp="1"/>
          </p:cNvSpPr>
          <p:nvPr>
            <p:ph type="title"/>
          </p:nvPr>
        </p:nvSpPr>
        <p:spPr>
          <a:xfrm>
            <a:off x="1664494" y="774434"/>
            <a:ext cx="13579079" cy="1645444"/>
          </a:xfrm>
        </p:spPr>
        <p:txBody>
          <a:bodyPr/>
          <a:lstStyle/>
          <a:p>
            <a:r>
              <a:rPr lang="zh-TW" altLang="en-US" dirty="0" smtClean="0"/>
              <a:t>職長</a:t>
            </a:r>
            <a:r>
              <a:rPr lang="ja-JP" altLang="en-US" dirty="0" smtClean="0"/>
              <a:t>の能力向上</a:t>
            </a:r>
            <a:r>
              <a:rPr lang="zh-TW" altLang="en-US" dirty="0" smtClean="0"/>
              <a:t>教育</a:t>
            </a:r>
            <a:r>
              <a:rPr lang="ja-JP" altLang="en-US" dirty="0" smtClean="0"/>
              <a:t>　　</a:t>
            </a:r>
            <a:endParaRPr lang="zh-TW" altLang="en-US" dirty="0" smtClean="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プレースホルダー 3" descr="テーブルの上の開かれた本と、背景のぼやけた本棚" title="サンプルの図"/>
          <p:cNvPicPr>
            <a:picLocks noGrp="1" noChangeAspect="1"/>
          </p:cNvPicPr>
          <p:nvPr>
            <p:ph type="pic" idx="1"/>
          </p:nvPr>
        </p:nvPicPr>
        <p:blipFill>
          <a:blip r:embed="rId3"/>
          <a:srcRect l="3298" r="3298"/>
          <a:stretch>
            <a:fillRect/>
          </a:stretch>
        </p:blipFill>
        <p:spPr>
          <a:xfrm>
            <a:off x="11912289" y="4964906"/>
            <a:ext cx="6037660" cy="4427934"/>
          </a:xfrm>
        </p:spPr>
      </p:pic>
      <p:sp>
        <p:nvSpPr>
          <p:cNvPr id="52228"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4073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A733AB89-B7DF-4C80-A551-C365A38B77EF}"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7</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52230" name="正方形/長方形 1"/>
          <p:cNvSpPr>
            <a:spLocks noChangeArrowheads="1"/>
          </p:cNvSpPr>
          <p:nvPr/>
        </p:nvSpPr>
        <p:spPr bwMode="auto">
          <a:xfrm>
            <a:off x="1445949" y="3100734"/>
            <a:ext cx="40092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5E5E5E"/>
                </a:solidFill>
                <a:latin typeface="ヒラギノ角ゴ ProN W3"/>
                <a:ea typeface="ヒラギノ角ゴ ProN W3"/>
                <a:cs typeface="ヒラギノ角ゴ ProN W3"/>
                <a:sym typeface="ヒラギノ角ゴ ProN W3"/>
              </a:defRPr>
            </a:lvl1pPr>
            <a:lvl2pPr marL="742950" indent="-285750">
              <a:defRPr sz="2400">
                <a:solidFill>
                  <a:srgbClr val="5E5E5E"/>
                </a:solidFill>
                <a:latin typeface="ヒラギノ角ゴ ProN W3"/>
                <a:ea typeface="ヒラギノ角ゴ ProN W3"/>
                <a:cs typeface="ヒラギノ角ゴ ProN W3"/>
                <a:sym typeface="ヒラギノ角ゴ ProN W3"/>
              </a:defRPr>
            </a:lvl2pPr>
            <a:lvl3pPr marL="1143000" indent="-228600">
              <a:defRPr sz="2400">
                <a:solidFill>
                  <a:srgbClr val="5E5E5E"/>
                </a:solidFill>
                <a:latin typeface="ヒラギノ角ゴ ProN W3"/>
                <a:ea typeface="ヒラギノ角ゴ ProN W3"/>
                <a:cs typeface="ヒラギノ角ゴ ProN W3"/>
                <a:sym typeface="ヒラギノ角ゴ ProN W3"/>
              </a:defRPr>
            </a:lvl3pPr>
            <a:lvl4pPr marL="1600200" indent="-228600">
              <a:defRPr sz="2400">
                <a:solidFill>
                  <a:srgbClr val="5E5E5E"/>
                </a:solidFill>
                <a:latin typeface="ヒラギノ角ゴ ProN W3"/>
                <a:ea typeface="ヒラギノ角ゴ ProN W3"/>
                <a:cs typeface="ヒラギノ角ゴ ProN W3"/>
                <a:sym typeface="ヒラギノ角ゴ ProN W3"/>
              </a:defRPr>
            </a:lvl4pPr>
            <a:lvl5pPr marL="2057400" indent="-228600">
              <a:defRPr sz="2400">
                <a:solidFill>
                  <a:srgbClr val="5E5E5E"/>
                </a:solidFill>
                <a:latin typeface="ヒラギノ角ゴ ProN W3"/>
                <a:ea typeface="ヒラギノ角ゴ ProN W3"/>
                <a:cs typeface="ヒラギノ角ゴ ProN W3"/>
                <a:sym typeface="ヒラギノ角ゴ ProN W3"/>
              </a:defRPr>
            </a:lvl5pPr>
            <a:lvl6pPr marL="25146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2435225"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r>
              <a:rPr lang="ja-JP" altLang="en-US" sz="3300" dirty="0">
                <a:solidFill>
                  <a:srgbClr val="FF0000"/>
                </a:solidFill>
                <a:latin typeface="HGS創英ﾌﾟﾚｾﾞﾝｽEB" pitchFamily="18" charset="-128"/>
                <a:ea typeface="HGS創英ﾌﾟﾚｾﾞﾝｽEB" pitchFamily="18" charset="-128"/>
              </a:rPr>
              <a:t>この章で学ぶこと</a:t>
            </a:r>
            <a:endParaRPr lang="en-US" altLang="ja-JP" sz="3300" b="1" dirty="0">
              <a:latin typeface="HG創英ﾌﾟﾚｾﾞﾝｽEB" panose="02020809000000000000" pitchFamily="17" charset="-128"/>
              <a:ea typeface="HG創英ﾌﾟﾚｾﾞﾝｽEB" panose="02020809000000000000" pitchFamily="17" charset="-128"/>
            </a:endParaRPr>
          </a:p>
        </p:txBody>
      </p:sp>
      <p:pic>
        <p:nvPicPr>
          <p:cNvPr id="7" name="図 6"/>
          <p:cNvPicPr>
            <a:picLocks noChangeAspect="1"/>
          </p:cNvPicPr>
          <p:nvPr/>
        </p:nvPicPr>
        <p:blipFill>
          <a:blip r:embed="rId4"/>
          <a:stretch>
            <a:fillRect/>
          </a:stretch>
        </p:blipFill>
        <p:spPr>
          <a:xfrm>
            <a:off x="900518" y="4232923"/>
            <a:ext cx="10832123" cy="7193153"/>
          </a:xfrm>
          <a:prstGeom prst="rect">
            <a:avLst/>
          </a:prstGeom>
        </p:spPr>
      </p:pic>
      <p:sp>
        <p:nvSpPr>
          <p:cNvPr id="9" name="タイトル 12"/>
          <p:cNvSpPr>
            <a:spLocks noGrp="1"/>
          </p:cNvSpPr>
          <p:nvPr>
            <p:ph type="title"/>
          </p:nvPr>
        </p:nvSpPr>
        <p:spPr>
          <a:xfrm>
            <a:off x="1641308" y="791447"/>
            <a:ext cx="13579079" cy="1645444"/>
          </a:xfrm>
        </p:spPr>
        <p:txBody>
          <a:bodyPr/>
          <a:lstStyle/>
          <a:p>
            <a:r>
              <a:rPr lang="ja-JP" altLang="en-US" dirty="0" smtClean="0"/>
              <a:t>第１章</a:t>
            </a:r>
            <a:r>
              <a:rPr lang="ja-JP" altLang="en-US" dirty="0"/>
              <a:t>　職長等の役割と</a:t>
            </a:r>
            <a:r>
              <a:rPr lang="ja-JP" altLang="en-US" dirty="0" smtClean="0"/>
              <a:t>職務　　</a:t>
            </a:r>
            <a:endParaRPr lang="zh-TW" altLang="en-US" dirty="0" smtClean="0"/>
          </a:p>
        </p:txBody>
      </p:sp>
      <p:sp>
        <p:nvSpPr>
          <p:cNvPr id="10" name="正方形/長方形 19"/>
          <p:cNvSpPr txBox="1">
            <a:spLocks noChangeArrowheads="1"/>
          </p:cNvSpPr>
          <p:nvPr/>
        </p:nvSpPr>
        <p:spPr bwMode="auto">
          <a:xfrm>
            <a:off x="14175790" y="-26701"/>
            <a:ext cx="3033504"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１６</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Tree>
    <p:extLst>
      <p:ext uri="{BB962C8B-B14F-4D97-AF65-F5344CB8AC3E}">
        <p14:creationId xmlns:p14="http://schemas.microsoft.com/office/powerpoint/2010/main" val="418983671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4073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A733AB89-B7DF-4C80-A551-C365A38B77EF}"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8</a:t>
            </a:fld>
            <a:r>
              <a:rPr kumimoji="0" lang="en-US" altLang="ja-JP" sz="2475">
                <a:solidFill>
                  <a:srgbClr val="000000"/>
                </a:solidFill>
                <a:latin typeface="Arial" pitchFamily="34" charset="0"/>
                <a:ea typeface="ＭＳ Ｐゴシック" pitchFamily="50" charset="-128"/>
                <a:cs typeface="ヒラギノ角ゴ ProN W3"/>
              </a:rPr>
              <a:t> </a:t>
            </a:r>
          </a:p>
        </p:txBody>
      </p:sp>
      <p:sp>
        <p:nvSpPr>
          <p:cNvPr id="9" name="タイトル 12"/>
          <p:cNvSpPr>
            <a:spLocks noGrp="1"/>
          </p:cNvSpPr>
          <p:nvPr>
            <p:ph type="title"/>
          </p:nvPr>
        </p:nvSpPr>
        <p:spPr>
          <a:xfrm>
            <a:off x="1689434" y="828722"/>
            <a:ext cx="13579079" cy="1645444"/>
          </a:xfrm>
        </p:spPr>
        <p:txBody>
          <a:bodyPr/>
          <a:lstStyle/>
          <a:p>
            <a:r>
              <a:rPr lang="ja-JP" altLang="en-US" dirty="0" smtClean="0"/>
              <a:t>第１章</a:t>
            </a:r>
            <a:r>
              <a:rPr lang="ja-JP" altLang="en-US" dirty="0"/>
              <a:t>　職長等の役割と</a:t>
            </a:r>
            <a:r>
              <a:rPr lang="ja-JP" altLang="en-US" dirty="0" smtClean="0"/>
              <a:t>職務　　</a:t>
            </a:r>
            <a:endParaRPr lang="zh-TW" altLang="en-US" dirty="0" smtClean="0"/>
          </a:p>
        </p:txBody>
      </p:sp>
      <p:sp>
        <p:nvSpPr>
          <p:cNvPr id="10" name="正方形/長方形 19"/>
          <p:cNvSpPr txBox="1">
            <a:spLocks noChangeArrowheads="1"/>
          </p:cNvSpPr>
          <p:nvPr/>
        </p:nvSpPr>
        <p:spPr bwMode="auto">
          <a:xfrm>
            <a:off x="14175790" y="10574"/>
            <a:ext cx="3033504" cy="81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68570" tIns="68568" rIns="68570" bIns="68568">
            <a:spAutoFit/>
          </a:bodyPr>
          <a:lstStyle>
            <a:lvl1pPr defTabSz="1828800">
              <a:defRPr sz="2400">
                <a:solidFill>
                  <a:srgbClr val="5E5E5E"/>
                </a:solidFill>
                <a:latin typeface="ヒラギノ角ゴ ProN W3"/>
                <a:ea typeface="ヒラギノ角ゴ ProN W3"/>
                <a:cs typeface="ヒラギノ角ゴ ProN W3"/>
                <a:sym typeface="ヒラギノ角ゴ ProN W3"/>
              </a:defRPr>
            </a:lvl1pPr>
            <a:lvl2pPr marL="742950" indent="-285750" defTabSz="1828800">
              <a:defRPr sz="2400">
                <a:solidFill>
                  <a:srgbClr val="5E5E5E"/>
                </a:solidFill>
                <a:latin typeface="ヒラギノ角ゴ ProN W3"/>
                <a:ea typeface="ヒラギノ角ゴ ProN W3"/>
                <a:cs typeface="ヒラギノ角ゴ ProN W3"/>
                <a:sym typeface="ヒラギノ角ゴ ProN W3"/>
              </a:defRPr>
            </a:lvl2pPr>
            <a:lvl3pPr marL="1143000" indent="-228600" defTabSz="1828800">
              <a:defRPr sz="2400">
                <a:solidFill>
                  <a:srgbClr val="5E5E5E"/>
                </a:solidFill>
                <a:latin typeface="ヒラギノ角ゴ ProN W3"/>
                <a:ea typeface="ヒラギノ角ゴ ProN W3"/>
                <a:cs typeface="ヒラギノ角ゴ ProN W3"/>
                <a:sym typeface="ヒラギノ角ゴ ProN W3"/>
              </a:defRPr>
            </a:lvl3pPr>
            <a:lvl4pPr marL="1600200" indent="-228600" defTabSz="1828800">
              <a:defRPr sz="2400">
                <a:solidFill>
                  <a:srgbClr val="5E5E5E"/>
                </a:solidFill>
                <a:latin typeface="ヒラギノ角ゴ ProN W3"/>
                <a:ea typeface="ヒラギノ角ゴ ProN W3"/>
                <a:cs typeface="ヒラギノ角ゴ ProN W3"/>
                <a:sym typeface="ヒラギノ角ゴ ProN W3"/>
              </a:defRPr>
            </a:lvl4pPr>
            <a:lvl5pPr marL="2057400" indent="-228600" defTabSz="1828800">
              <a:defRPr sz="2400">
                <a:solidFill>
                  <a:srgbClr val="5E5E5E"/>
                </a:solidFill>
                <a:latin typeface="ヒラギノ角ゴ ProN W3"/>
                <a:ea typeface="ヒラギノ角ゴ ProN W3"/>
                <a:cs typeface="ヒラギノ角ゴ ProN W3"/>
                <a:sym typeface="ヒラギノ角ゴ ProN W3"/>
              </a:defRPr>
            </a:lvl5pPr>
            <a:lvl6pPr marL="25146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6pPr>
            <a:lvl7pPr marL="29718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7pPr>
            <a:lvl8pPr marL="34290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8pPr>
            <a:lvl9pPr marL="3886200" indent="-228600" defTabSz="1828800" eaLnBrk="0" fontAlgn="base" hangingPunct="0">
              <a:spcBef>
                <a:spcPct val="0"/>
              </a:spcBef>
              <a:spcAft>
                <a:spcPct val="0"/>
              </a:spcAft>
              <a:defRPr sz="2400">
                <a:solidFill>
                  <a:srgbClr val="5E5E5E"/>
                </a:solidFill>
                <a:latin typeface="ヒラギノ角ゴ ProN W3"/>
                <a:ea typeface="ヒラギノ角ゴ ProN W3"/>
                <a:cs typeface="ヒラギノ角ゴ ProN W3"/>
                <a:sym typeface="ヒラギノ角ゴ ProN W3"/>
              </a:defRPr>
            </a:lvl9pPr>
          </a:lstStyle>
          <a:p>
            <a:pPr algn="ctr" eaLnBrk="1">
              <a:lnSpc>
                <a:spcPts val="5250"/>
              </a:lnSpc>
            </a:pP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テキスト　</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P</a:t>
            </a:r>
            <a:r>
              <a:rPr lang="ja-JP" altLang="en-US" sz="2325" dirty="0">
                <a:solidFill>
                  <a:srgbClr val="3333CC"/>
                </a:solidFill>
                <a:latin typeface="HG丸ｺﾞｼｯｸM-PRO" pitchFamily="50" charset="-128"/>
                <a:ea typeface="HG丸ｺﾞｼｯｸM-PRO" pitchFamily="50" charset="-128"/>
                <a:sym typeface="HG丸ｺﾞｼｯｸM-PRO" pitchFamily="50" charset="-128"/>
              </a:rPr>
              <a:t>１６</a:t>
            </a:r>
            <a:r>
              <a:rPr lang="ja-JP" altLang="ja-JP" sz="2325" dirty="0">
                <a:solidFill>
                  <a:srgbClr val="3333CC"/>
                </a:solidFill>
                <a:latin typeface="HG丸ｺﾞｼｯｸM-PRO" pitchFamily="50" charset="-128"/>
                <a:ea typeface="HG丸ｺﾞｼｯｸM-PRO" pitchFamily="50" charset="-128"/>
                <a:sym typeface="HG丸ｺﾞｼｯｸM-PRO" pitchFamily="50" charset="-128"/>
              </a:rPr>
              <a:t>）</a:t>
            </a:r>
          </a:p>
        </p:txBody>
      </p:sp>
      <p:sp>
        <p:nvSpPr>
          <p:cNvPr id="3" name="正方形/長方形 2"/>
          <p:cNvSpPr/>
          <p:nvPr/>
        </p:nvSpPr>
        <p:spPr>
          <a:xfrm>
            <a:off x="1863969" y="2880099"/>
            <a:ext cx="12977447" cy="7478970"/>
          </a:xfrm>
          <a:prstGeom prst="rect">
            <a:avLst/>
          </a:prstGeom>
        </p:spPr>
        <p:txBody>
          <a:bodyPr wrap="square">
            <a:spAutoFit/>
          </a:bodyPr>
          <a:lstStyle/>
          <a:p>
            <a:r>
              <a:rPr lang="en-US" altLang="ja-JP" sz="3000" dirty="0">
                <a:latin typeface="HGS創英ﾌﾟﾚｾﾞﾝｽEB" panose="02020800000000000000" pitchFamily="18" charset="-128"/>
                <a:ea typeface="HGS創英ﾌﾟﾚｾﾞﾝｽEB" panose="02020800000000000000" pitchFamily="18" charset="-128"/>
              </a:rPr>
              <a:t>1</a:t>
            </a:r>
            <a:r>
              <a:rPr lang="ja-JP" altLang="en-US" sz="3000" dirty="0">
                <a:latin typeface="HGS創英ﾌﾟﾚｾﾞﾝｽEB" panose="02020800000000000000" pitchFamily="18" charset="-128"/>
                <a:ea typeface="HGS創英ﾌﾟﾚｾﾞﾝｽEB" panose="02020800000000000000" pitchFamily="18" charset="-128"/>
              </a:rPr>
              <a:t>　職長とは</a:t>
            </a:r>
          </a:p>
          <a:p>
            <a:r>
              <a:rPr lang="en-US" altLang="ja-JP" sz="3000" dirty="0">
                <a:latin typeface="HGS創英ﾌﾟﾚｾﾞﾝｽEB" panose="02020800000000000000" pitchFamily="18" charset="-128"/>
                <a:ea typeface="HGS創英ﾌﾟﾚｾﾞﾝｽEB" panose="02020800000000000000" pitchFamily="18" charset="-128"/>
              </a:rPr>
              <a:t>2</a:t>
            </a:r>
            <a:r>
              <a:rPr lang="ja-JP" altLang="en-US" sz="3000" dirty="0">
                <a:latin typeface="HGS創英ﾌﾟﾚｾﾞﾝｽEB" panose="02020800000000000000" pitchFamily="18" charset="-128"/>
                <a:ea typeface="HGS創英ﾌﾟﾚｾﾞﾝｽEB" panose="02020800000000000000" pitchFamily="18" charset="-128"/>
              </a:rPr>
              <a:t>　職長の位置付けと役割</a:t>
            </a:r>
          </a:p>
          <a:p>
            <a:r>
              <a:rPr lang="ja-JP" altLang="en-US" sz="3000" dirty="0">
                <a:latin typeface="HGS創英ﾌﾟﾚｾﾞﾝｽEB" panose="02020800000000000000" pitchFamily="18" charset="-128"/>
                <a:ea typeface="HGS創英ﾌﾟﾚｾﾞﾝｽEB" panose="02020800000000000000" pitchFamily="18" charset="-128"/>
              </a:rPr>
              <a:t>　（</a:t>
            </a:r>
            <a:r>
              <a:rPr lang="en-US" altLang="ja-JP" sz="3000" dirty="0">
                <a:latin typeface="HGS創英ﾌﾟﾚｾﾞﾝｽEB" panose="02020800000000000000" pitchFamily="18" charset="-128"/>
                <a:ea typeface="HGS創英ﾌﾟﾚｾﾞﾝｽEB" panose="02020800000000000000" pitchFamily="18" charset="-128"/>
              </a:rPr>
              <a:t>1</a:t>
            </a:r>
            <a:r>
              <a:rPr lang="ja-JP" altLang="en-US" sz="3000" dirty="0">
                <a:latin typeface="HGS創英ﾌﾟﾚｾﾞﾝｽEB" panose="02020800000000000000" pitchFamily="18" charset="-128"/>
                <a:ea typeface="HGS創英ﾌﾟﾚｾﾞﾝｽEB" panose="02020800000000000000" pitchFamily="18" charset="-128"/>
              </a:rPr>
              <a:t>）　ライン組織における職長の位置付け</a:t>
            </a:r>
          </a:p>
          <a:p>
            <a:r>
              <a:rPr lang="ja-JP" altLang="en-US" sz="3000" dirty="0">
                <a:latin typeface="HGS創英ﾌﾟﾚｾﾞﾝｽEB" panose="02020800000000000000" pitchFamily="18" charset="-128"/>
                <a:ea typeface="HGS創英ﾌﾟﾚｾﾞﾝｽEB" panose="02020800000000000000" pitchFamily="18" charset="-128"/>
              </a:rPr>
              <a:t>　（</a:t>
            </a:r>
            <a:r>
              <a:rPr lang="en-US" altLang="ja-JP" sz="3000" dirty="0">
                <a:latin typeface="HGS創英ﾌﾟﾚｾﾞﾝｽEB" panose="02020800000000000000" pitchFamily="18" charset="-128"/>
                <a:ea typeface="HGS創英ﾌﾟﾚｾﾞﾝｽEB" panose="02020800000000000000" pitchFamily="18" charset="-128"/>
              </a:rPr>
              <a:t>2</a:t>
            </a:r>
            <a:r>
              <a:rPr lang="ja-JP" altLang="en-US" sz="3000" dirty="0">
                <a:latin typeface="HGS創英ﾌﾟﾚｾﾞﾝｽEB" panose="02020800000000000000" pitchFamily="18" charset="-128"/>
                <a:ea typeface="HGS創英ﾌﾟﾚｾﾞﾝｽEB" panose="02020800000000000000" pitchFamily="18" charset="-128"/>
              </a:rPr>
              <a:t>）　生産現場における職長の総合的な役割</a:t>
            </a:r>
          </a:p>
          <a:p>
            <a:r>
              <a:rPr lang="ja-JP" altLang="en-US" sz="3000" dirty="0">
                <a:latin typeface="HGS創英ﾌﾟﾚｾﾞﾝｽEB" panose="02020800000000000000" pitchFamily="18" charset="-128"/>
                <a:ea typeface="HGS創英ﾌﾟﾚｾﾞﾝｽEB" panose="02020800000000000000" pitchFamily="18" charset="-128"/>
              </a:rPr>
              <a:t>　（</a:t>
            </a:r>
            <a:r>
              <a:rPr lang="en-US" altLang="ja-JP" sz="3000" dirty="0">
                <a:latin typeface="HGS創英ﾌﾟﾚｾﾞﾝｽEB" panose="02020800000000000000" pitchFamily="18" charset="-128"/>
                <a:ea typeface="HGS創英ﾌﾟﾚｾﾞﾝｽEB" panose="02020800000000000000" pitchFamily="18" charset="-128"/>
              </a:rPr>
              <a:t>3</a:t>
            </a:r>
            <a:r>
              <a:rPr lang="ja-JP" altLang="en-US" sz="3000" dirty="0">
                <a:latin typeface="HGS創英ﾌﾟﾚｾﾞﾝｽEB" panose="02020800000000000000" pitchFamily="18" charset="-128"/>
                <a:ea typeface="HGS創英ﾌﾟﾚｾﾞﾝｽEB" panose="02020800000000000000" pitchFamily="18" charset="-128"/>
              </a:rPr>
              <a:t>）　事業者が職長に期待する役割と実際</a:t>
            </a:r>
          </a:p>
          <a:p>
            <a:r>
              <a:rPr lang="en-US" altLang="ja-JP" sz="3000" dirty="0">
                <a:latin typeface="HGS創英ﾌﾟﾚｾﾞﾝｽEB" panose="02020800000000000000" pitchFamily="18" charset="-128"/>
                <a:ea typeface="HGS創英ﾌﾟﾚｾﾞﾝｽEB" panose="02020800000000000000" pitchFamily="18" charset="-128"/>
              </a:rPr>
              <a:t>3</a:t>
            </a:r>
            <a:r>
              <a:rPr lang="ja-JP" altLang="en-US" sz="3000" dirty="0">
                <a:latin typeface="HGS創英ﾌﾟﾚｾﾞﾝｽEB" panose="02020800000000000000" pitchFamily="18" charset="-128"/>
                <a:ea typeface="HGS創英ﾌﾟﾚｾﾞﾝｽEB" panose="02020800000000000000" pitchFamily="18" charset="-128"/>
              </a:rPr>
              <a:t>　職長の安全衛生職務</a:t>
            </a:r>
          </a:p>
          <a:p>
            <a:r>
              <a:rPr lang="ja-JP" altLang="en-US" sz="3000" dirty="0">
                <a:latin typeface="HGS創英ﾌﾟﾚｾﾞﾝｽEB" panose="02020800000000000000" pitchFamily="18" charset="-128"/>
                <a:ea typeface="HGS創英ﾌﾟﾚｾﾞﾝｽEB" panose="02020800000000000000" pitchFamily="18" charset="-128"/>
              </a:rPr>
              <a:t>　（</a:t>
            </a:r>
            <a:r>
              <a:rPr lang="en-US" altLang="ja-JP" sz="3000" dirty="0">
                <a:latin typeface="HGS創英ﾌﾟﾚｾﾞﾝｽEB" panose="02020800000000000000" pitchFamily="18" charset="-128"/>
                <a:ea typeface="HGS創英ﾌﾟﾚｾﾞﾝｽEB" panose="02020800000000000000" pitchFamily="18" charset="-128"/>
              </a:rPr>
              <a:t>1</a:t>
            </a:r>
            <a:r>
              <a:rPr lang="ja-JP" altLang="en-US" sz="3000" dirty="0">
                <a:latin typeface="HGS創英ﾌﾟﾚｾﾞﾝｽEB" panose="02020800000000000000" pitchFamily="18" charset="-128"/>
                <a:ea typeface="HGS創英ﾌﾟﾚｾﾞﾝｽEB" panose="02020800000000000000" pitchFamily="18" charset="-128"/>
              </a:rPr>
              <a:t>）　管理者の安全衛生職務と職長の安全衛生職務の関係</a:t>
            </a:r>
          </a:p>
          <a:p>
            <a:r>
              <a:rPr lang="ja-JP" altLang="en-US" sz="3000" dirty="0">
                <a:latin typeface="HGS創英ﾌﾟﾚｾﾞﾝｽEB" panose="02020800000000000000" pitchFamily="18" charset="-128"/>
                <a:ea typeface="HGS創英ﾌﾟﾚｾﾞﾝｽEB" panose="02020800000000000000" pitchFamily="18" charset="-128"/>
              </a:rPr>
              <a:t>　（</a:t>
            </a:r>
            <a:r>
              <a:rPr lang="en-US" altLang="ja-JP" sz="3000" dirty="0">
                <a:latin typeface="HGS創英ﾌﾟﾚｾﾞﾝｽEB" panose="02020800000000000000" pitchFamily="18" charset="-128"/>
                <a:ea typeface="HGS創英ﾌﾟﾚｾﾞﾝｽEB" panose="02020800000000000000" pitchFamily="18" charset="-128"/>
              </a:rPr>
              <a:t>2</a:t>
            </a:r>
            <a:r>
              <a:rPr lang="ja-JP" altLang="en-US" sz="3000" dirty="0">
                <a:latin typeface="HGS創英ﾌﾟﾚｾﾞﾝｽEB" panose="02020800000000000000" pitchFamily="18" charset="-128"/>
                <a:ea typeface="HGS創英ﾌﾟﾚｾﾞﾝｽEB" panose="02020800000000000000" pitchFamily="18" charset="-128"/>
              </a:rPr>
              <a:t>）　職長の具体的な安全衛生職務</a:t>
            </a:r>
          </a:p>
          <a:p>
            <a:r>
              <a:rPr lang="en-US" altLang="ja-JP" sz="3000" dirty="0">
                <a:latin typeface="HGS創英ﾌﾟﾚｾﾞﾝｽEB" panose="02020800000000000000" pitchFamily="18" charset="-128"/>
                <a:ea typeface="HGS創英ﾌﾟﾚｾﾞﾝｽEB" panose="02020800000000000000" pitchFamily="18" charset="-128"/>
              </a:rPr>
              <a:t>4</a:t>
            </a:r>
            <a:r>
              <a:rPr lang="ja-JP" altLang="en-US" sz="3000" dirty="0">
                <a:latin typeface="HGS創英ﾌﾟﾚｾﾞﾝｽEB" panose="02020800000000000000" pitchFamily="18" charset="-128"/>
                <a:ea typeface="HGS創英ﾌﾟﾚｾﾞﾝｽEB" panose="02020800000000000000" pitchFamily="18" charset="-128"/>
              </a:rPr>
              <a:t>　職長の法的責任</a:t>
            </a:r>
          </a:p>
          <a:p>
            <a:r>
              <a:rPr lang="en-US" altLang="ja-JP" sz="3000" dirty="0">
                <a:latin typeface="HGS創英ﾌﾟﾚｾﾞﾝｽEB" panose="02020800000000000000" pitchFamily="18" charset="-128"/>
                <a:ea typeface="HGS創英ﾌﾟﾚｾﾞﾝｽEB" panose="02020800000000000000" pitchFamily="18" charset="-128"/>
              </a:rPr>
              <a:t>5</a:t>
            </a:r>
            <a:r>
              <a:rPr lang="ja-JP" altLang="en-US" sz="3000" dirty="0">
                <a:latin typeface="HGS創英ﾌﾟﾚｾﾞﾝｽEB" panose="02020800000000000000" pitchFamily="18" charset="-128"/>
                <a:ea typeface="HGS創英ﾌﾟﾚｾﾞﾝｽEB" panose="02020800000000000000" pitchFamily="18" charset="-128"/>
              </a:rPr>
              <a:t>　職長教育の教育事項</a:t>
            </a:r>
          </a:p>
          <a:p>
            <a:r>
              <a:rPr lang="ja-JP" altLang="en-US" sz="3000" dirty="0">
                <a:latin typeface="HGS創英ﾌﾟﾚｾﾞﾝｽEB" panose="02020800000000000000" pitchFamily="18" charset="-128"/>
                <a:ea typeface="HGS創英ﾌﾟﾚｾﾞﾝｽEB" panose="02020800000000000000" pitchFamily="18" charset="-128"/>
              </a:rPr>
              <a:t>　（</a:t>
            </a:r>
            <a:r>
              <a:rPr lang="en-US" altLang="ja-JP" sz="3000" dirty="0">
                <a:latin typeface="HGS創英ﾌﾟﾚｾﾞﾝｽEB" panose="02020800000000000000" pitchFamily="18" charset="-128"/>
                <a:ea typeface="HGS創英ﾌﾟﾚｾﾞﾝｽEB" panose="02020800000000000000" pitchFamily="18" charset="-128"/>
              </a:rPr>
              <a:t>1</a:t>
            </a:r>
            <a:r>
              <a:rPr lang="ja-JP" altLang="en-US" sz="3000" dirty="0">
                <a:latin typeface="HGS創英ﾌﾟﾚｾﾞﾝｽEB" panose="02020800000000000000" pitchFamily="18" charset="-128"/>
                <a:ea typeface="HGS創英ﾌﾟﾚｾﾞﾝｽEB" panose="02020800000000000000" pitchFamily="18" charset="-128"/>
              </a:rPr>
              <a:t>）　初任時の職長教育事項</a:t>
            </a:r>
          </a:p>
          <a:p>
            <a:r>
              <a:rPr lang="ja-JP" altLang="en-US" sz="3000" dirty="0">
                <a:latin typeface="HGS創英ﾌﾟﾚｾﾞﾝｽEB" panose="02020800000000000000" pitchFamily="18" charset="-128"/>
                <a:ea typeface="HGS創英ﾌﾟﾚｾﾞﾝｽEB" panose="02020800000000000000" pitchFamily="18" charset="-128"/>
              </a:rPr>
              <a:t>　（</a:t>
            </a:r>
            <a:r>
              <a:rPr lang="en-US" altLang="ja-JP" sz="3000" dirty="0">
                <a:latin typeface="HGS創英ﾌﾟﾚｾﾞﾝｽEB" panose="02020800000000000000" pitchFamily="18" charset="-128"/>
                <a:ea typeface="HGS創英ﾌﾟﾚｾﾞﾝｽEB" panose="02020800000000000000" pitchFamily="18" charset="-128"/>
              </a:rPr>
              <a:t>2</a:t>
            </a:r>
            <a:r>
              <a:rPr lang="ja-JP" altLang="en-US" sz="3000" dirty="0">
                <a:latin typeface="HGS創英ﾌﾟﾚｾﾞﾝｽEB" panose="02020800000000000000" pitchFamily="18" charset="-128"/>
                <a:ea typeface="HGS創英ﾌﾟﾚｾﾞﾝｽEB" panose="02020800000000000000" pitchFamily="18" charset="-128"/>
              </a:rPr>
              <a:t>）　問題点を早期に見つけ解決する固有の技術力の向上</a:t>
            </a:r>
          </a:p>
          <a:p>
            <a:r>
              <a:rPr lang="ja-JP" altLang="en-US" sz="3000" dirty="0">
                <a:latin typeface="HGS創英ﾌﾟﾚｾﾞﾝｽEB" panose="02020800000000000000" pitchFamily="18" charset="-128"/>
                <a:ea typeface="HGS創英ﾌﾟﾚｾﾞﾝｽEB" panose="02020800000000000000" pitchFamily="18" charset="-128"/>
              </a:rPr>
              <a:t>　（</a:t>
            </a:r>
            <a:r>
              <a:rPr lang="en-US" altLang="ja-JP" sz="3000" dirty="0">
                <a:latin typeface="HGS創英ﾌﾟﾚｾﾞﾝｽEB" panose="02020800000000000000" pitchFamily="18" charset="-128"/>
                <a:ea typeface="HGS創英ﾌﾟﾚｾﾞﾝｽEB" panose="02020800000000000000" pitchFamily="18" charset="-128"/>
              </a:rPr>
              <a:t>3</a:t>
            </a:r>
            <a:r>
              <a:rPr lang="ja-JP" altLang="en-US" sz="3000" dirty="0">
                <a:latin typeface="HGS創英ﾌﾟﾚｾﾞﾝｽEB" panose="02020800000000000000" pitchFamily="18" charset="-128"/>
                <a:ea typeface="HGS創英ﾌﾟﾚｾﾞﾝｽEB" panose="02020800000000000000" pitchFamily="18" charset="-128"/>
              </a:rPr>
              <a:t>）　リーダーシップ能力の向上</a:t>
            </a:r>
          </a:p>
          <a:p>
            <a:r>
              <a:rPr lang="en-US" altLang="ja-JP" sz="3000" dirty="0">
                <a:latin typeface="HGS創英ﾌﾟﾚｾﾞﾝｽEB" panose="02020800000000000000" pitchFamily="18" charset="-128"/>
                <a:ea typeface="HGS創英ﾌﾟﾚｾﾞﾝｽEB" panose="02020800000000000000" pitchFamily="18" charset="-128"/>
              </a:rPr>
              <a:t>6</a:t>
            </a:r>
            <a:r>
              <a:rPr lang="ja-JP" altLang="en-US" sz="3000" dirty="0">
                <a:latin typeface="HGS創英ﾌﾟﾚｾﾞﾝｽEB" panose="02020800000000000000" pitchFamily="18" charset="-128"/>
                <a:ea typeface="HGS創英ﾌﾟﾚｾﾞﾝｽEB" panose="02020800000000000000" pitchFamily="18" charset="-128"/>
              </a:rPr>
              <a:t>　職長能力向上教育の教育事項</a:t>
            </a:r>
          </a:p>
          <a:p>
            <a:r>
              <a:rPr lang="ja-JP" altLang="en-US" sz="3000" dirty="0">
                <a:latin typeface="HGS創英ﾌﾟﾚｾﾞﾝｽEB" panose="02020800000000000000" pitchFamily="18" charset="-128"/>
                <a:ea typeface="HGS創英ﾌﾟﾚｾﾞﾝｽEB" panose="02020800000000000000" pitchFamily="18" charset="-128"/>
              </a:rPr>
              <a:t>　（</a:t>
            </a:r>
            <a:r>
              <a:rPr lang="en-US" altLang="ja-JP" sz="3000" dirty="0">
                <a:latin typeface="HGS創英ﾌﾟﾚｾﾞﾝｽEB" panose="02020800000000000000" pitchFamily="18" charset="-128"/>
                <a:ea typeface="HGS創英ﾌﾟﾚｾﾞﾝｽEB" panose="02020800000000000000" pitchFamily="18" charset="-128"/>
              </a:rPr>
              <a:t>1</a:t>
            </a:r>
            <a:r>
              <a:rPr lang="ja-JP" altLang="en-US" sz="3000" dirty="0">
                <a:latin typeface="HGS創英ﾌﾟﾚｾﾞﾝｽEB" panose="02020800000000000000" pitchFamily="18" charset="-128"/>
                <a:ea typeface="HGS創英ﾌﾟﾚｾﾞﾝｽEB" panose="02020800000000000000" pitchFamily="18" charset="-128"/>
              </a:rPr>
              <a:t>）　職長能力向上教育の目標</a:t>
            </a:r>
          </a:p>
          <a:p>
            <a:r>
              <a:rPr lang="ja-JP" altLang="en-US" sz="3000" dirty="0">
                <a:latin typeface="HGS創英ﾌﾟﾚｾﾞﾝｽEB" panose="02020800000000000000" pitchFamily="18" charset="-128"/>
                <a:ea typeface="HGS創英ﾌﾟﾚｾﾞﾝｽEB" panose="02020800000000000000" pitchFamily="18" charset="-128"/>
              </a:rPr>
              <a:t>　（</a:t>
            </a:r>
            <a:r>
              <a:rPr lang="en-US" altLang="ja-JP" sz="3000" dirty="0">
                <a:latin typeface="HGS創英ﾌﾟﾚｾﾞﾝｽEB" panose="02020800000000000000" pitchFamily="18" charset="-128"/>
                <a:ea typeface="HGS創英ﾌﾟﾚｾﾞﾝｽEB" panose="02020800000000000000" pitchFamily="18" charset="-128"/>
              </a:rPr>
              <a:t>2</a:t>
            </a:r>
            <a:r>
              <a:rPr lang="ja-JP" altLang="en-US" sz="3000" dirty="0">
                <a:latin typeface="HGS創英ﾌﾟﾚｾﾞﾝｽEB" panose="02020800000000000000" pitchFamily="18" charset="-128"/>
                <a:ea typeface="HGS創英ﾌﾟﾚｾﾞﾝｽEB" panose="02020800000000000000" pitchFamily="18" charset="-128"/>
              </a:rPr>
              <a:t>）　職長能力向上教育の内容</a:t>
            </a:r>
          </a:p>
        </p:txBody>
      </p:sp>
    </p:spTree>
    <p:extLst>
      <p:ext uri="{BB962C8B-B14F-4D97-AF65-F5344CB8AC3E}">
        <p14:creationId xmlns:p14="http://schemas.microsoft.com/office/powerpoint/2010/main" val="2767130376"/>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スライド番号プレースホルダー 1"/>
          <p:cNvSpPr>
            <a:spLocks noGrp="1"/>
          </p:cNvSpPr>
          <p:nvPr>
            <p:ph type="sldNum" sz="quarter" idx="12"/>
          </p:nvPr>
        </p:nvSpPr>
        <p:spPr bwMode="auto">
          <a:xfrm>
            <a:off x="17209294" y="11610975"/>
            <a:ext cx="821531" cy="2155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3216"/>
              </a:spcBef>
              <a:buFont typeface="Wingdings" pitchFamily="2" charset="2"/>
              <a:buChar char="§"/>
              <a:defRPr kumimoji="1" sz="3600">
                <a:solidFill>
                  <a:schemeClr val="tx1"/>
                </a:solidFill>
                <a:latin typeface="Meiryo UI" pitchFamily="50" charset="-128"/>
                <a:ea typeface="Meiryo UI" pitchFamily="50" charset="-128"/>
                <a:cs typeface="Meiryo UI" pitchFamily="50" charset="-128"/>
              </a:defRPr>
            </a:lvl1pPr>
            <a:lvl2pPr marL="1326356" indent="-509588">
              <a:lnSpc>
                <a:spcPct val="90000"/>
              </a:lnSpc>
              <a:spcBef>
                <a:spcPts val="1069"/>
              </a:spcBef>
              <a:buFont typeface="Wingdings" pitchFamily="2" charset="2"/>
              <a:buChar char="§"/>
              <a:defRPr kumimoji="1" sz="2850">
                <a:solidFill>
                  <a:schemeClr val="tx1"/>
                </a:solidFill>
                <a:latin typeface="Meiryo UI" pitchFamily="50" charset="-128"/>
                <a:ea typeface="Meiryo UI" pitchFamily="50" charset="-128"/>
                <a:cs typeface="Meiryo UI" pitchFamily="50" charset="-128"/>
              </a:defRPr>
            </a:lvl2pPr>
            <a:lvl3pPr marL="2039541"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3pPr>
            <a:lvl4pPr marL="2856310"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4pPr>
            <a:lvl5pPr marL="3673079" indent="-407194">
              <a:lnSpc>
                <a:spcPct val="90000"/>
              </a:lnSpc>
              <a:spcBef>
                <a:spcPts val="1069"/>
              </a:spcBef>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5pPr>
            <a:lvl6pPr marL="40159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6pPr>
            <a:lvl7pPr marL="43588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7pPr>
            <a:lvl8pPr marL="47017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8pPr>
            <a:lvl9pPr marL="5044679" indent="-407194" defTabSz="1826419" fontAlgn="base">
              <a:lnSpc>
                <a:spcPct val="90000"/>
              </a:lnSpc>
              <a:spcBef>
                <a:spcPts val="1069"/>
              </a:spcBef>
              <a:spcAft>
                <a:spcPct val="0"/>
              </a:spcAft>
              <a:buFont typeface="Wingdings" pitchFamily="2" charset="2"/>
              <a:buChar char="§"/>
              <a:defRPr kumimoji="1" sz="2475">
                <a:solidFill>
                  <a:schemeClr val="tx1"/>
                </a:solidFill>
                <a:latin typeface="Meiryo UI" pitchFamily="50" charset="-128"/>
                <a:ea typeface="Meiryo UI" pitchFamily="50" charset="-128"/>
                <a:cs typeface="Meiryo UI" pitchFamily="50" charset="-128"/>
              </a:defRPr>
            </a:lvl9pPr>
          </a:lstStyle>
          <a:p>
            <a:pPr algn="l" defTabSz="1826419">
              <a:lnSpc>
                <a:spcPct val="100000"/>
              </a:lnSpc>
              <a:spcBef>
                <a:spcPct val="0"/>
              </a:spcBef>
              <a:buNone/>
            </a:pPr>
            <a:fld id="{7FDA5948-79D0-4713-A322-65DE606DCAC5}" type="slidenum">
              <a:rPr kumimoji="0" lang="en-US" altLang="ja-JP" sz="2475">
                <a:solidFill>
                  <a:srgbClr val="000000"/>
                </a:solidFill>
                <a:latin typeface="Arial" pitchFamily="34" charset="0"/>
                <a:ea typeface="ＭＳ Ｐゴシック" pitchFamily="50" charset="-128"/>
                <a:cs typeface="ヒラギノ角ゴ ProN W3"/>
              </a:rPr>
              <a:pPr algn="l" defTabSz="1826419">
                <a:lnSpc>
                  <a:spcPct val="100000"/>
                </a:lnSpc>
                <a:spcBef>
                  <a:spcPct val="0"/>
                </a:spcBef>
                <a:buNone/>
              </a:pPr>
              <a:t>9</a:t>
            </a:fld>
            <a:r>
              <a:rPr kumimoji="0" lang="en-US" altLang="ja-JP" sz="2475">
                <a:solidFill>
                  <a:srgbClr val="000000"/>
                </a:solidFill>
                <a:latin typeface="Arial" pitchFamily="34" charset="0"/>
                <a:ea typeface="ＭＳ Ｐゴシック" pitchFamily="50" charset="-128"/>
                <a:cs typeface="ヒラギノ角ゴ ProN W3"/>
              </a:rPr>
              <a:t> </a:t>
            </a:r>
          </a:p>
        </p:txBody>
      </p:sp>
      <p:pic>
        <p:nvPicPr>
          <p:cNvPr id="10" name="Picture 21" descr="Picture 21"/>
          <p:cNvPicPr>
            <a:picLocks noChangeAspect="1"/>
          </p:cNvPicPr>
          <p:nvPr/>
        </p:nvPicPr>
        <p:blipFill>
          <a:blip r:embed="rId3">
            <a:extLst/>
          </a:blip>
          <a:srcRect l="2" t="3626" r="2611" b="445"/>
          <a:stretch>
            <a:fillRect/>
          </a:stretch>
        </p:blipFill>
        <p:spPr>
          <a:xfrm>
            <a:off x="12094117" y="5109362"/>
            <a:ext cx="3694158" cy="3718797"/>
          </a:xfrm>
          <a:custGeom>
            <a:avLst/>
            <a:gdLst/>
            <a:ahLst/>
            <a:cxnLst>
              <a:cxn ang="0">
                <a:pos x="wd2" y="hd2"/>
              </a:cxn>
              <a:cxn ang="5400000">
                <a:pos x="wd2" y="hd2"/>
              </a:cxn>
              <a:cxn ang="10800000">
                <a:pos x="wd2" y="hd2"/>
              </a:cxn>
              <a:cxn ang="16200000">
                <a:pos x="wd2" y="hd2"/>
              </a:cxn>
            </a:cxnLst>
            <a:rect l="0" t="0" r="r" b="b"/>
            <a:pathLst>
              <a:path w="20583" h="20595" extrusionOk="0">
                <a:moveTo>
                  <a:pt x="10172" y="0"/>
                </a:moveTo>
                <a:cubicBezTo>
                  <a:pt x="7507" y="0"/>
                  <a:pt x="4843" y="1006"/>
                  <a:pt x="2810" y="3017"/>
                </a:cubicBezTo>
                <a:cubicBezTo>
                  <a:pt x="1338" y="4472"/>
                  <a:pt x="406" y="6257"/>
                  <a:pt x="0" y="8130"/>
                </a:cubicBezTo>
                <a:lnTo>
                  <a:pt x="0" y="12465"/>
                </a:lnTo>
                <a:cubicBezTo>
                  <a:pt x="406" y="14339"/>
                  <a:pt x="1338" y="16123"/>
                  <a:pt x="2810" y="17579"/>
                </a:cubicBezTo>
                <a:cubicBezTo>
                  <a:pt x="6876" y="21600"/>
                  <a:pt x="13467" y="21600"/>
                  <a:pt x="17534" y="17579"/>
                </a:cubicBezTo>
                <a:cubicBezTo>
                  <a:pt x="21600" y="13557"/>
                  <a:pt x="21600" y="7038"/>
                  <a:pt x="17534" y="3017"/>
                </a:cubicBezTo>
                <a:cubicBezTo>
                  <a:pt x="15501" y="1006"/>
                  <a:pt x="12836" y="0"/>
                  <a:pt x="10172" y="0"/>
                </a:cubicBezTo>
                <a:close/>
              </a:path>
            </a:pathLst>
          </a:custGeom>
          <a:ln w="12700">
            <a:miter lim="400000"/>
          </a:ln>
        </p:spPr>
      </p:pic>
      <p:pic>
        <p:nvPicPr>
          <p:cNvPr id="50182" name="図 29" descr="図 2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64494" y="4030266"/>
            <a:ext cx="2507456" cy="176926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0183" name="図 30" descr="図 3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5057" y="4051697"/>
            <a:ext cx="2438400" cy="17734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0184" name="図 31" descr="図 3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18756" y="4051697"/>
            <a:ext cx="2649141" cy="17478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018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241" y="9545241"/>
            <a:ext cx="5035153" cy="2137172"/>
          </a:xfrm>
          <a:prstGeom prst="rect">
            <a:avLst/>
          </a:prstGeom>
          <a:noFill/>
          <a:ln>
            <a:noFill/>
          </a:ln>
          <a:effectLst/>
          <a:extLst>
            <a:ext uri="{909E8E84-426E-40DD-AFC4-6F175D3DCCD1}">
              <a14:hiddenFill xmlns:a14="http://schemas.microsoft.com/office/drawing/2010/main">
                <a:gradFill rotWithShape="1">
                  <a:gsLst>
                    <a:gs pos="0">
                      <a:srgbClr val="FFFFFC"/>
                    </a:gs>
                    <a:gs pos="100000">
                      <a:schemeClr val="bg2">
                        <a:alpha val="14998"/>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6394" y="10287002"/>
            <a:ext cx="12698016" cy="1131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4"/>
          <p:cNvSpPr txBox="1">
            <a:spLocks noChangeArrowheads="1"/>
          </p:cNvSpPr>
          <p:nvPr/>
        </p:nvSpPr>
        <p:spPr bwMode="auto">
          <a:xfrm>
            <a:off x="1797128" y="7094138"/>
            <a:ext cx="9017411" cy="115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kumimoji="1" sz="44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Microsoft Sans Serif" pitchFamily="34" charset="0"/>
              </a:defRPr>
            </a:lvl2pPr>
            <a:lvl3pPr algn="l" rtl="0" eaLnBrk="1" fontAlgn="base" hangingPunct="1">
              <a:spcBef>
                <a:spcPct val="0"/>
              </a:spcBef>
              <a:spcAft>
                <a:spcPct val="0"/>
              </a:spcAft>
              <a:defRPr kumimoji="1" sz="4400">
                <a:solidFill>
                  <a:schemeClr val="tx1"/>
                </a:solidFill>
                <a:latin typeface="Microsoft Sans Serif" pitchFamily="34" charset="0"/>
              </a:defRPr>
            </a:lvl3pPr>
            <a:lvl4pPr algn="l" rtl="0" eaLnBrk="1" fontAlgn="base" hangingPunct="1">
              <a:spcBef>
                <a:spcPct val="0"/>
              </a:spcBef>
              <a:spcAft>
                <a:spcPct val="0"/>
              </a:spcAft>
              <a:defRPr kumimoji="1" sz="4400">
                <a:solidFill>
                  <a:schemeClr val="tx1"/>
                </a:solidFill>
                <a:latin typeface="Microsoft Sans Serif" pitchFamily="34" charset="0"/>
              </a:defRPr>
            </a:lvl4pPr>
            <a:lvl5pPr algn="l" rtl="0" eaLnBrk="1" fontAlgn="base" hangingPunct="1">
              <a:spcBef>
                <a:spcPct val="0"/>
              </a:spcBef>
              <a:spcAft>
                <a:spcPct val="0"/>
              </a:spcAft>
              <a:defRPr kumimoji="1" sz="4400">
                <a:solidFill>
                  <a:schemeClr val="tx1"/>
                </a:solidFill>
                <a:latin typeface="Microsoft Sans Serif" pitchFamily="34" charset="0"/>
              </a:defRPr>
            </a:lvl5pPr>
            <a:lvl6pPr marL="457200" algn="l" rtl="0" eaLnBrk="1" fontAlgn="base" hangingPunct="1">
              <a:spcBef>
                <a:spcPct val="0"/>
              </a:spcBef>
              <a:spcAft>
                <a:spcPct val="0"/>
              </a:spcAft>
              <a:defRPr kumimoji="1" sz="4400">
                <a:solidFill>
                  <a:schemeClr val="tx1"/>
                </a:solidFill>
                <a:latin typeface="Microsoft Sans Serif" pitchFamily="34" charset="0"/>
              </a:defRPr>
            </a:lvl6pPr>
            <a:lvl7pPr marL="914400" algn="l" rtl="0" eaLnBrk="1" fontAlgn="base" hangingPunct="1">
              <a:spcBef>
                <a:spcPct val="0"/>
              </a:spcBef>
              <a:spcAft>
                <a:spcPct val="0"/>
              </a:spcAft>
              <a:defRPr kumimoji="1" sz="4400">
                <a:solidFill>
                  <a:schemeClr val="tx1"/>
                </a:solidFill>
                <a:latin typeface="Microsoft Sans Serif" pitchFamily="34" charset="0"/>
              </a:defRPr>
            </a:lvl7pPr>
            <a:lvl8pPr marL="1371600" algn="l" rtl="0" eaLnBrk="1" fontAlgn="base" hangingPunct="1">
              <a:spcBef>
                <a:spcPct val="0"/>
              </a:spcBef>
              <a:spcAft>
                <a:spcPct val="0"/>
              </a:spcAft>
              <a:defRPr kumimoji="1" sz="4400">
                <a:solidFill>
                  <a:schemeClr val="tx1"/>
                </a:solidFill>
                <a:latin typeface="Microsoft Sans Serif" pitchFamily="34" charset="0"/>
              </a:defRPr>
            </a:lvl8pPr>
            <a:lvl9pPr marL="1828800" algn="l" rtl="0" eaLnBrk="1" fontAlgn="base" hangingPunct="1">
              <a:spcBef>
                <a:spcPct val="0"/>
              </a:spcBef>
              <a:spcAft>
                <a:spcPct val="0"/>
              </a:spcAft>
              <a:defRPr kumimoji="1" sz="4400">
                <a:solidFill>
                  <a:schemeClr val="tx1"/>
                </a:solidFill>
                <a:latin typeface="Microsoft Sans Serif" pitchFamily="34" charset="0"/>
              </a:defRPr>
            </a:lvl9pPr>
          </a:lstStyle>
          <a:p>
            <a:pPr defTabSz="685800"/>
            <a:r>
              <a:rPr lang="ja-JP" altLang="en-US" sz="4950" kern="0" dirty="0">
                <a:solidFill>
                  <a:srgbClr val="FF0000"/>
                </a:solidFill>
                <a:ea typeface="ＭＳ Ｐゴシック" charset="-128"/>
              </a:rPr>
              <a:t>この旗を　　ご存知ですか？</a:t>
            </a:r>
          </a:p>
        </p:txBody>
      </p:sp>
      <p:sp>
        <p:nvSpPr>
          <p:cNvPr id="2" name="正方形/長方形 1"/>
          <p:cNvSpPr/>
          <p:nvPr/>
        </p:nvSpPr>
        <p:spPr>
          <a:xfrm>
            <a:off x="2214778" y="6114316"/>
            <a:ext cx="1454244" cy="600164"/>
          </a:xfrm>
          <a:prstGeom prst="rect">
            <a:avLst/>
          </a:prstGeom>
        </p:spPr>
        <p:txBody>
          <a:bodyPr wrap="none">
            <a:spAutoFit/>
          </a:bodyPr>
          <a:lstStyle/>
          <a:p>
            <a:r>
              <a:rPr lang="ja-JP" altLang="en-US" sz="3300" dirty="0">
                <a:solidFill>
                  <a:srgbClr val="FF0000"/>
                </a:solidFill>
              </a:rPr>
              <a:t>安全旗</a:t>
            </a:r>
          </a:p>
        </p:txBody>
      </p:sp>
      <p:sp>
        <p:nvSpPr>
          <p:cNvPr id="4" name="正方形/長方形 3"/>
          <p:cNvSpPr/>
          <p:nvPr/>
        </p:nvSpPr>
        <p:spPr>
          <a:xfrm>
            <a:off x="4897027" y="6093068"/>
            <a:ext cx="2300630" cy="600164"/>
          </a:xfrm>
          <a:prstGeom prst="rect">
            <a:avLst/>
          </a:prstGeom>
        </p:spPr>
        <p:txBody>
          <a:bodyPr wrap="none">
            <a:spAutoFit/>
          </a:bodyPr>
          <a:lstStyle/>
          <a:p>
            <a:r>
              <a:rPr lang="ja-JP" altLang="en-US" sz="3300" dirty="0">
                <a:solidFill>
                  <a:srgbClr val="FF0000"/>
                </a:solidFill>
              </a:rPr>
              <a:t>労働衛生旗</a:t>
            </a:r>
          </a:p>
        </p:txBody>
      </p:sp>
      <p:sp>
        <p:nvSpPr>
          <p:cNvPr id="5" name="正方形/長方形 4"/>
          <p:cNvSpPr/>
          <p:nvPr/>
        </p:nvSpPr>
        <p:spPr>
          <a:xfrm>
            <a:off x="8116096" y="6093067"/>
            <a:ext cx="2300630" cy="600164"/>
          </a:xfrm>
          <a:prstGeom prst="rect">
            <a:avLst/>
          </a:prstGeom>
        </p:spPr>
        <p:txBody>
          <a:bodyPr wrap="none">
            <a:spAutoFit/>
          </a:bodyPr>
          <a:lstStyle/>
          <a:p>
            <a:r>
              <a:rPr lang="ja-JP" altLang="en-US" sz="3300" dirty="0">
                <a:solidFill>
                  <a:srgbClr val="FF0000"/>
                </a:solidFill>
              </a:rPr>
              <a:t>安全衛生旗</a:t>
            </a:r>
          </a:p>
        </p:txBody>
      </p:sp>
      <p:sp>
        <p:nvSpPr>
          <p:cNvPr id="15" name="タイトル 12"/>
          <p:cNvSpPr>
            <a:spLocks noGrp="1"/>
          </p:cNvSpPr>
          <p:nvPr>
            <p:ph type="title"/>
          </p:nvPr>
        </p:nvSpPr>
        <p:spPr>
          <a:xfrm>
            <a:off x="1664494" y="768343"/>
            <a:ext cx="13579079" cy="1645444"/>
          </a:xfrm>
        </p:spPr>
        <p:txBody>
          <a:bodyPr/>
          <a:lstStyle/>
          <a:p>
            <a:r>
              <a:rPr lang="zh-TW" altLang="en-US" dirty="0" smtClean="0"/>
              <a:t>職長</a:t>
            </a:r>
            <a:r>
              <a:rPr lang="ja-JP" altLang="en-US" dirty="0" smtClean="0"/>
              <a:t>の能力向上</a:t>
            </a:r>
            <a:r>
              <a:rPr lang="zh-TW" altLang="en-US" dirty="0" smtClean="0"/>
              <a:t>教育</a:t>
            </a:r>
            <a:r>
              <a:rPr lang="ja-JP" altLang="en-US" dirty="0" smtClean="0"/>
              <a:t>　　</a:t>
            </a:r>
            <a:endParaRPr lang="zh-TW" altLang="en-US" dirty="0" smtClean="0"/>
          </a:p>
        </p:txBody>
      </p:sp>
    </p:spTree>
    <p:extLst>
      <p:ext uri="{BB962C8B-B14F-4D97-AF65-F5344CB8AC3E}">
        <p14:creationId xmlns:p14="http://schemas.microsoft.com/office/powerpoint/2010/main" val="5430648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heme/theme1.xml><?xml version="1.0" encoding="utf-8"?>
<a:theme xmlns:a="http://schemas.openxmlformats.org/drawingml/2006/main" name="2_特別教育用(Microsoft Office)　">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52_TF03431380_TF03431380" id="{53AE2843-20A4-4F11-87CA-F5797F128EB7}" vid="{5F0B0D40-104A-4E6E-8811-D26117E76E43}"/>
    </a:ext>
  </a:extLst>
</a:theme>
</file>

<file path=ppt/theme/theme2.xml><?xml version="1.0" encoding="utf-8"?>
<a:theme xmlns:a="http://schemas.openxmlformats.org/drawingml/2006/main" name="1_特別教育用(Microsoft Office)　">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52_TF03431380_TF03431380" id="{53AE2843-20A4-4F11-87CA-F5797F128EB7}" vid="{5F0B0D40-104A-4E6E-8811-D26117E76E43}"/>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ヒラギノ角ゴ ProN W6"/>
        <a:ea typeface="ヒラギノ角ゴ ProN W6"/>
        <a:cs typeface="ヒラギノ角ゴ ProN W6"/>
      </a:majorFont>
      <a:minorFont>
        <a:latin typeface="ヒラギノ角ゴ ProN W6"/>
        <a:ea typeface="ヒラギノ角ゴ ProN W6"/>
        <a:cs typeface="ヒラギノ角ゴ ProN W6"/>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1229</TotalTime>
  <Words>3747</Words>
  <Application>Microsoft Office PowerPoint</Application>
  <PresentationFormat>ユーザー設定</PresentationFormat>
  <Paragraphs>365</Paragraphs>
  <Slides>32</Slides>
  <Notes>31</Notes>
  <HiddenSlides>0</HiddenSlides>
  <MMClips>0</MMClips>
  <ScaleCrop>false</ScaleCrop>
  <HeadingPairs>
    <vt:vector size="6" baseType="variant">
      <vt:variant>
        <vt:lpstr>使用されているフォント</vt:lpstr>
      </vt:variant>
      <vt:variant>
        <vt:i4>15</vt:i4>
      </vt:variant>
      <vt:variant>
        <vt:lpstr>テーマ</vt:lpstr>
      </vt:variant>
      <vt:variant>
        <vt:i4>2</vt:i4>
      </vt:variant>
      <vt:variant>
        <vt:lpstr>スライド タイトル</vt:lpstr>
      </vt:variant>
      <vt:variant>
        <vt:i4>32</vt:i4>
      </vt:variant>
    </vt:vector>
  </HeadingPairs>
  <TitlesOfParts>
    <vt:vector size="49" baseType="lpstr">
      <vt:lpstr>Euphemia</vt:lpstr>
      <vt:lpstr>HGP創英ﾌﾟﾚｾﾞﾝｽEB</vt:lpstr>
      <vt:lpstr>HGS創英ﾌﾟﾚｾﾞﾝｽEB</vt:lpstr>
      <vt:lpstr>HG丸ｺﾞｼｯｸM-PRO</vt:lpstr>
      <vt:lpstr>HG創英ﾌﾟﾚｾﾞﾝｽEB</vt:lpstr>
      <vt:lpstr>Meiryo UI</vt:lpstr>
      <vt:lpstr>ＭＳ Ｐゴシック</vt:lpstr>
      <vt:lpstr>MS UI Gothic</vt:lpstr>
      <vt:lpstr>ＭＳ ゴシック</vt:lpstr>
      <vt:lpstr>Plantagenet Cherokee</vt:lpstr>
      <vt:lpstr>ヒラギノ角ゴ ProN W3</vt:lpstr>
      <vt:lpstr>Arial</vt:lpstr>
      <vt:lpstr>Cambria</vt:lpstr>
      <vt:lpstr>Times New Roman</vt:lpstr>
      <vt:lpstr>Wingdings</vt:lpstr>
      <vt:lpstr>2_特別教育用(Microsoft Office)　</vt:lpstr>
      <vt:lpstr>1_特別教育用(Microsoft Office)　</vt:lpstr>
      <vt:lpstr>職長の能力向上教育</vt:lpstr>
      <vt:lpstr>職長の能力向上教育</vt:lpstr>
      <vt:lpstr>職長の能力向上教育　　目次</vt:lpstr>
      <vt:lpstr>はじめに</vt:lpstr>
      <vt:lpstr>職長の能力向上教育　　</vt:lpstr>
      <vt:lpstr>職長の能力向上教育　　</vt:lpstr>
      <vt:lpstr>第１章　職長等の役割と職務　　</vt:lpstr>
      <vt:lpstr>第１章　職長等の役割と職務　　</vt:lpstr>
      <vt:lpstr>職長の能力向上教育　　</vt:lpstr>
      <vt:lpstr>第１章　職長等の役割と職務 　　　１　職長とは　　</vt:lpstr>
      <vt:lpstr>第１章　職長等の役割と職務 　　　2　職長の位置づけと役割　　</vt:lpstr>
      <vt:lpstr>第１章　職長等の役割と職務 　　　2　職長の位置づけと役割　　</vt:lpstr>
      <vt:lpstr>第１章　職長等の役割と職務 　　　2　職長の位置づけと役割　　</vt:lpstr>
      <vt:lpstr>第１章　職長等の役割と職務 　　　2　職長の位置づけと役割　　</vt:lpstr>
      <vt:lpstr>第１章　職長等の役割と職務 　　　2　職長の位置づけと役割　　</vt:lpstr>
      <vt:lpstr>第１章　職長等の役割と職務 　　　2　職長の位置づけと役割　　</vt:lpstr>
      <vt:lpstr>第１章　職長等の役割と職務 　　　3　職長の安全衛生職務　　</vt:lpstr>
      <vt:lpstr>第１章　職長等の役割と職務 　　　3　職長の安全衛生職務　　</vt:lpstr>
      <vt:lpstr>第１章　職長等の役割と職務 　　　3　職長の安全衛生職務　　</vt:lpstr>
      <vt:lpstr>第１章　職長等の役割と職務 　　　3　職長の安全衛生職務　　</vt:lpstr>
      <vt:lpstr>第１章　職長等の役割と職務 　　　4　職長の法的責任　　</vt:lpstr>
      <vt:lpstr>第１章　職長等の役割と職務 　　　4　職長の法的責任　　</vt:lpstr>
      <vt:lpstr>第１章　職長等の役割と職務 　　　5　職長教育の教育事項　　</vt:lpstr>
      <vt:lpstr>第１章　職長等の役割と職務 　　　5　職長教育の教育事項　　</vt:lpstr>
      <vt:lpstr>第１章　職長等の役割と職務 　　　5　職長教育の教育事項　　</vt:lpstr>
      <vt:lpstr>第１章　職長等の役割と職務 　　　5　職長教育の教育事項　　</vt:lpstr>
      <vt:lpstr>第１章　職長等の役割と職務 　　　5　職長教育の教育事項　　</vt:lpstr>
      <vt:lpstr>第１章　職長等の役割と職務 　　　5　職長教育の教育事項　　</vt:lpstr>
      <vt:lpstr>第１章　職長等の役割と職務 　　　6　職長能力向上教育の教育事項　　</vt:lpstr>
      <vt:lpstr>第１章　職長等の役割と職務 　　　6　職長能力向上教育の教育事項　　</vt:lpstr>
      <vt:lpstr>第１章　職長等の役割と職務 　　　6　職長能力向上教育の教育事項　　</vt:lpstr>
      <vt:lpstr>第１章　職長等の役割と職務　　終了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島田 正由</dc:creator>
  <cp:lastModifiedBy>a</cp:lastModifiedBy>
  <cp:revision>82</cp:revision>
  <dcterms:modified xsi:type="dcterms:W3CDTF">2022-04-27T22:59:56Z</dcterms:modified>
</cp:coreProperties>
</file>