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96" y="8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F3B4860-EEE4-39F1-0D6B-A0818DE91A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13A770B-BA47-946D-E4FB-E3059283F9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A8B2144-29EB-7ED1-409C-E56A019C5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CD1EE-B059-46CB-A3EB-975061D1B86B}" type="datetimeFigureOut">
              <a:rPr kumimoji="1" lang="ja-JP" altLang="en-US" smtClean="0"/>
              <a:t>2024/11/14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B92A68B-4934-C510-5995-A2FE89317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BE64D92-F592-1D9E-083F-68F0F7540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EFF4C-4287-4953-94BD-6854761601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0959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E98DD7-43BA-5D30-0FCA-3838BD201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CBB3F35-38A4-D1E1-2CC3-4252251E94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7BCEE0C-73C2-EE85-1E69-B97BFA63E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CD1EE-B059-46CB-A3EB-975061D1B86B}" type="datetimeFigureOut">
              <a:rPr kumimoji="1" lang="ja-JP" altLang="en-US" smtClean="0"/>
              <a:t>2024/11/14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C980A25-755C-EF8F-3044-D388C0A5A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7D1C190-D132-4CB5-856D-59B7E39FE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EFF4C-4287-4953-94BD-6854761601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109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4110CBA-AD45-5DE2-2E12-F427058CD1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61C6450-485A-9F17-5C42-10B525B1BD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B5B0737-4423-B4F6-0E3B-72AE7B472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CD1EE-B059-46CB-A3EB-975061D1B86B}" type="datetimeFigureOut">
              <a:rPr kumimoji="1" lang="ja-JP" altLang="en-US" smtClean="0"/>
              <a:t>2024/11/14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16B82A-9FEA-A5DF-2681-9E08DEC8E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1888FB4-47B3-CCCF-C48D-05AAAE64E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EFF4C-4287-4953-94BD-6854761601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0684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20D8CC-040B-1068-D0D9-2C0D0F563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F845C0-5D80-38B6-2586-8326857DCC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DA26728-3495-B15C-9F71-8B4F2233B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CD1EE-B059-46CB-A3EB-975061D1B86B}" type="datetimeFigureOut">
              <a:rPr kumimoji="1" lang="ja-JP" altLang="en-US" smtClean="0"/>
              <a:t>2024/11/14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0DAA670-BD5F-DDCA-4553-42C3E8A09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DD8BCA-B34D-FD09-15C0-61BAE315C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EFF4C-4287-4953-94BD-6854761601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5154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930253-B2AF-8A29-5158-20F565BA3E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CB426F9-0880-8930-EF6B-9E07694D75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E8FEFF-4960-A129-8EF7-B181A83F2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CD1EE-B059-46CB-A3EB-975061D1B86B}" type="datetimeFigureOut">
              <a:rPr kumimoji="1" lang="ja-JP" altLang="en-US" smtClean="0"/>
              <a:t>2024/11/14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FB606A8-0CAB-52B8-44A4-571C07CD1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98B82FA-3984-F31D-39E4-A1B7DD01B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EFF4C-4287-4953-94BD-6854761601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0394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2992FD-B58D-4FE1-003F-EE3DD3F025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3D80339-440B-2CC0-5F97-FE84F9B3AC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5AC24B5-8CA1-9B2D-F8D6-E5FFA7C801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9A70B42-ABBA-4E4E-E67E-01B67C73C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CD1EE-B059-46CB-A3EB-975061D1B86B}" type="datetimeFigureOut">
              <a:rPr kumimoji="1" lang="ja-JP" altLang="en-US" smtClean="0"/>
              <a:t>2024/11/14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76FD4AF-ADE7-33D4-52CC-D764FB8B7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BE77A04-47F6-C721-098F-33035E5FC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EFF4C-4287-4953-94BD-6854761601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0667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2A3FA40-AA66-D4E5-3688-E7B406AC9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D0B6CA0-C30C-B078-EBEA-226D5D8916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B165047-694C-F778-CCA2-39B902EE36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9E643A2-DFD0-870C-6F7E-5EF5D0D70E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6F564AC-BE01-66B3-6B7A-66F0B7C45B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FDB9509-D8E5-DA99-A207-65089742D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CD1EE-B059-46CB-A3EB-975061D1B86B}" type="datetimeFigureOut">
              <a:rPr kumimoji="1" lang="ja-JP" altLang="en-US" smtClean="0"/>
              <a:t>2024/11/14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CACE051-3A77-856D-904B-9292632A8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11F07C0-7F69-C8C6-91B7-C4D43AB08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EFF4C-4287-4953-94BD-6854761601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1467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52FBEE3-C7B3-6903-A1A2-119D23F8A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0631F92-C337-019A-7EBD-6FAF503C75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CD1EE-B059-46CB-A3EB-975061D1B86B}" type="datetimeFigureOut">
              <a:rPr kumimoji="1" lang="ja-JP" altLang="en-US" smtClean="0"/>
              <a:t>2024/11/14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6397C29-FCE1-EE03-0D71-E6A86DE25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DEF8852-FCDA-A317-5995-AC94A48C6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EFF4C-4287-4953-94BD-6854761601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4915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C68797C-5B42-E9CA-D027-6A38AA030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CD1EE-B059-46CB-A3EB-975061D1B86B}" type="datetimeFigureOut">
              <a:rPr kumimoji="1" lang="ja-JP" altLang="en-US" smtClean="0"/>
              <a:t>2024/11/14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5D481EE-7F8E-C3F2-9428-1CFEEF2FB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A324E82-43D1-226C-BDF8-E22BDFE6B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EFF4C-4287-4953-94BD-6854761601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7135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D0EAB8-14D1-A344-CE9E-BB2DFD67E4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3FCBEA4-02F1-F6C0-417F-CC201FFEF0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8060A4D-6DD0-0FCD-6919-D97F9F05BD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2FE9027-1543-6214-625F-6F968A758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CD1EE-B059-46CB-A3EB-975061D1B86B}" type="datetimeFigureOut">
              <a:rPr kumimoji="1" lang="ja-JP" altLang="en-US" smtClean="0"/>
              <a:t>2024/11/14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381CE5E-8BA9-154C-FE8B-FCC319671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D9298E1-FAAE-4B04-7E2E-88F1CBA92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EFF4C-4287-4953-94BD-6854761601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7625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A2A9149-0754-DB8A-82BD-C3FF01008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4525E55-91AC-4EE8-5C8E-23FA9452FA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742F72F-953B-1F18-505E-A37AD86A6F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EEA86C9-141B-D1B9-6369-7DE58A893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CD1EE-B059-46CB-A3EB-975061D1B86B}" type="datetimeFigureOut">
              <a:rPr kumimoji="1" lang="ja-JP" altLang="en-US" smtClean="0"/>
              <a:t>2024/11/14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3A03469-2B21-7182-0CFD-48C5112B7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34F695F-6D79-97D5-41C5-1E340F64E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EFF4C-4287-4953-94BD-6854761601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4085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0B42B97-98D2-0F57-0890-893EE50AB0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4416D5F-D780-FAB9-ACBA-7703A05FB7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A66F6CB-1D72-4ACC-3049-171C8CFCE1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1CD1EE-B059-46CB-A3EB-975061D1B86B}" type="datetimeFigureOut">
              <a:rPr kumimoji="1" lang="ja-JP" altLang="en-US" smtClean="0"/>
              <a:t>2024/11/14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C490D30-265B-5EB5-06FF-EEDDA95D85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5831C02-0557-0BF0-8404-357029D09F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95EFF4C-4287-4953-94BD-6854761601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0258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6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C11150-2A2B-822A-A308-FF52F301A7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" y="-143"/>
            <a:ext cx="12191999" cy="1260906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kumimoji="1" lang="ja-JP" altLang="en-US" sz="3100" b="1" dirty="0">
                <a:latin typeface="+mn-ea"/>
                <a:ea typeface="+mn-ea"/>
              </a:rPr>
              <a:t>労働安全衛生法に基づく免許試験を受講予定の皆様へ</a:t>
            </a:r>
            <a:br>
              <a:rPr kumimoji="1" lang="en-US" altLang="ja-JP" sz="3100" b="1" dirty="0">
                <a:latin typeface="+mn-ea"/>
                <a:ea typeface="+mn-ea"/>
              </a:rPr>
            </a:br>
            <a:r>
              <a:rPr kumimoji="1" lang="ja-JP" altLang="en-US" sz="4000" b="1" u="sng" dirty="0">
                <a:solidFill>
                  <a:srgbClr val="C00000"/>
                </a:solidFill>
                <a:latin typeface="+mn-ea"/>
                <a:ea typeface="+mn-ea"/>
              </a:rPr>
              <a:t>受験申請 </a:t>
            </a:r>
            <a:r>
              <a:rPr kumimoji="1" lang="ja-JP" altLang="en-US" sz="3100" b="1" dirty="0">
                <a:solidFill>
                  <a:srgbClr val="C00000"/>
                </a:solidFill>
                <a:latin typeface="+mn-ea"/>
                <a:ea typeface="+mn-ea"/>
              </a:rPr>
              <a:t>と </a:t>
            </a:r>
            <a:r>
              <a:rPr kumimoji="1" lang="ja-JP" altLang="en-US" sz="4000" b="1" u="sng" dirty="0">
                <a:solidFill>
                  <a:srgbClr val="C00000"/>
                </a:solidFill>
                <a:latin typeface="+mn-ea"/>
                <a:ea typeface="+mn-ea"/>
              </a:rPr>
              <a:t>試験会場</a:t>
            </a:r>
            <a:r>
              <a:rPr kumimoji="1" lang="ja-JP" altLang="en-US" sz="3600" b="1" dirty="0">
                <a:solidFill>
                  <a:srgbClr val="C00000"/>
                </a:solidFill>
                <a:latin typeface="+mn-ea"/>
                <a:ea typeface="+mn-ea"/>
              </a:rPr>
              <a:t>  </a:t>
            </a:r>
            <a:r>
              <a:rPr kumimoji="1" lang="ja-JP" altLang="en-US" sz="3100" b="1" dirty="0">
                <a:solidFill>
                  <a:srgbClr val="C00000"/>
                </a:solidFill>
                <a:latin typeface="+mn-ea"/>
                <a:ea typeface="+mn-ea"/>
              </a:rPr>
              <a:t>が便利になりました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DCBFEED-C37A-7E8A-EF14-EA291F4386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0389" y="1450899"/>
            <a:ext cx="8441100" cy="1260906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2800" b="1" dirty="0"/>
              <a:t>①</a:t>
            </a:r>
            <a:r>
              <a:rPr kumimoji="1" lang="ja-JP" altLang="en-US" sz="2800" b="1" spc="-220" dirty="0"/>
              <a:t>一部の免許試験は</a:t>
            </a:r>
            <a:r>
              <a:rPr kumimoji="1" lang="ja-JP" altLang="en-US" sz="4800" b="1" spc="-700" dirty="0">
                <a:solidFill>
                  <a:srgbClr val="C00000"/>
                </a:solidFill>
              </a:rPr>
              <a:t>オンライン</a:t>
            </a:r>
            <a:r>
              <a:rPr kumimoji="1" lang="ja-JP" altLang="en-US" sz="2800" b="1" spc="-220" dirty="0"/>
              <a:t>で申請できます</a:t>
            </a:r>
            <a:endParaRPr kumimoji="1" lang="en-US" altLang="ja-JP" sz="2800" b="1" spc="-220" dirty="0"/>
          </a:p>
          <a:p>
            <a:pPr algn="l"/>
            <a:r>
              <a:rPr lang="ja-JP" altLang="en-US" sz="2800" b="1" spc="-220" dirty="0"/>
              <a:t>（他の試験も</a:t>
            </a:r>
            <a:r>
              <a:rPr lang="en-US" altLang="ja-JP" sz="2800" b="1" spc="-220" dirty="0"/>
              <a:t>､</a:t>
            </a:r>
            <a:r>
              <a:rPr lang="ja-JP" altLang="en-US" sz="2800" b="1" spc="-220" dirty="0"/>
              <a:t>今後</a:t>
            </a:r>
            <a:r>
              <a:rPr lang="en-US" altLang="ja-JP" sz="2800" b="1" spc="-220" dirty="0"/>
              <a:t>､</a:t>
            </a:r>
            <a:r>
              <a:rPr lang="ja-JP" altLang="en-US" sz="2800" b="1" spc="-220" dirty="0"/>
              <a:t>オンラインで申請可能となる予定）</a:t>
            </a:r>
            <a:endParaRPr kumimoji="1" lang="ja-JP" altLang="en-US" sz="2800" b="1" spc="-220" dirty="0"/>
          </a:p>
        </p:txBody>
      </p:sp>
      <p:sp>
        <p:nvSpPr>
          <p:cNvPr id="4" name="字幕 2">
            <a:extLst>
              <a:ext uri="{FF2B5EF4-FFF2-40B4-BE49-F238E27FC236}">
                <a16:creationId xmlns:a16="http://schemas.microsoft.com/office/drawing/2014/main" id="{A0D3D047-8505-9792-ACE5-4D13998F6F9E}"/>
              </a:ext>
            </a:extLst>
          </p:cNvPr>
          <p:cNvSpPr txBox="1">
            <a:spLocks/>
          </p:cNvSpPr>
          <p:nvPr/>
        </p:nvSpPr>
        <p:spPr>
          <a:xfrm>
            <a:off x="180389" y="2758840"/>
            <a:ext cx="9144000" cy="12609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2800" b="1" dirty="0">
                <a:latin typeface="+mn-ea"/>
              </a:rPr>
              <a:t>②</a:t>
            </a:r>
            <a:r>
              <a:rPr lang="ja-JP" altLang="en-US" sz="2800" b="1" spc="-220" dirty="0">
                <a:latin typeface="+mn-ea"/>
              </a:rPr>
              <a:t>免許試験会場として</a:t>
            </a:r>
            <a:r>
              <a:rPr lang="en-US" altLang="ja-JP" sz="2800" b="1" spc="-220" dirty="0">
                <a:latin typeface="+mn-ea"/>
              </a:rPr>
              <a:t>､</a:t>
            </a:r>
            <a:r>
              <a:rPr lang="ja-JP" altLang="en-US" sz="4800" b="1" dirty="0">
                <a:solidFill>
                  <a:srgbClr val="C00000"/>
                </a:solidFill>
                <a:latin typeface="+mn-ea"/>
              </a:rPr>
              <a:t>東京都港区</a:t>
            </a:r>
            <a:r>
              <a:rPr lang="ja-JP" altLang="en-US" sz="2800" b="1" dirty="0">
                <a:latin typeface="+mn-ea"/>
              </a:rPr>
              <a:t>に</a:t>
            </a:r>
            <a:endParaRPr lang="en-US" altLang="ja-JP" sz="2800" b="1" dirty="0">
              <a:latin typeface="+mn-ea"/>
            </a:endParaRPr>
          </a:p>
          <a:p>
            <a:pPr algn="l"/>
            <a:r>
              <a:rPr lang="ja-JP" altLang="en-US" sz="2800" b="1" dirty="0">
                <a:latin typeface="+mn-ea"/>
              </a:rPr>
              <a:t>　　　</a:t>
            </a:r>
            <a:r>
              <a:rPr lang="ja-JP" altLang="en-US" sz="4800" b="1" dirty="0">
                <a:solidFill>
                  <a:srgbClr val="C00000"/>
                </a:solidFill>
                <a:latin typeface="+mn-ea"/>
              </a:rPr>
              <a:t>常設の試験会場</a:t>
            </a:r>
            <a:r>
              <a:rPr lang="ja-JP" altLang="en-US" sz="2800" b="1" spc="-220" dirty="0">
                <a:latin typeface="+mn-ea"/>
              </a:rPr>
              <a:t>を開設しました</a:t>
            </a: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CD1E6A85-BE16-AD07-2288-2680B0DD8D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68924" y="1403508"/>
            <a:ext cx="2468349" cy="1275489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9B73C448-D9C2-940C-0D26-3E4D5A15CE29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 amt="99000"/>
          </a:blip>
          <a:stretch>
            <a:fillRect/>
          </a:stretch>
        </p:blipFill>
        <p:spPr>
          <a:xfrm>
            <a:off x="8141183" y="2611334"/>
            <a:ext cx="2677708" cy="1583966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7FC39A90-90F7-03FC-C00C-BCAEA52D3616}"/>
              </a:ext>
            </a:extLst>
          </p:cNvPr>
          <p:cNvGrpSpPr/>
          <p:nvPr/>
        </p:nvGrpSpPr>
        <p:grpSpPr>
          <a:xfrm>
            <a:off x="963825" y="4603102"/>
            <a:ext cx="9964615" cy="895411"/>
            <a:chOff x="1150435" y="4341848"/>
            <a:chExt cx="9964615" cy="895411"/>
          </a:xfrm>
        </p:grpSpPr>
        <p:pic>
          <p:nvPicPr>
            <p:cNvPr id="13" name="図 12">
              <a:extLst>
                <a:ext uri="{FF2B5EF4-FFF2-40B4-BE49-F238E27FC236}">
                  <a16:creationId xmlns:a16="http://schemas.microsoft.com/office/drawing/2014/main" id="{71253514-B5BF-716C-9F98-77459A904DC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50435" y="4341848"/>
              <a:ext cx="1072283" cy="895411"/>
            </a:xfrm>
            <a:prstGeom prst="rect">
              <a:avLst/>
            </a:prstGeom>
          </p:spPr>
        </p:pic>
        <p:sp>
          <p:nvSpPr>
            <p:cNvPr id="5" name="字幕 2">
              <a:extLst>
                <a:ext uri="{FF2B5EF4-FFF2-40B4-BE49-F238E27FC236}">
                  <a16:creationId xmlns:a16="http://schemas.microsoft.com/office/drawing/2014/main" id="{F50BFA8E-E1D9-965E-C0B4-6983A8DD8E55}"/>
                </a:ext>
              </a:extLst>
            </p:cNvPr>
            <p:cNvSpPr txBox="1">
              <a:spLocks/>
            </p:cNvSpPr>
            <p:nvPr/>
          </p:nvSpPr>
          <p:spPr>
            <a:xfrm>
              <a:off x="2287163" y="4495331"/>
              <a:ext cx="2978730" cy="624040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kumimoji="1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ct val="120000"/>
                </a:lnSpc>
                <a:spcBef>
                  <a:spcPts val="600"/>
                </a:spcBef>
              </a:pPr>
              <a:r>
                <a:rPr lang="ja-JP" altLang="en-US" sz="1600" spc="100" dirty="0"/>
                <a:t>厚生労働大臣指定試験機関</a:t>
              </a:r>
              <a:endParaRPr lang="en-US" altLang="ja-JP" sz="1600" spc="100" dirty="0"/>
            </a:p>
            <a:p>
              <a:pPr algn="l">
                <a:lnSpc>
                  <a:spcPct val="120000"/>
                </a:lnSpc>
                <a:spcBef>
                  <a:spcPts val="100"/>
                </a:spcBef>
              </a:pPr>
              <a:r>
                <a:rPr lang="ja-JP" altLang="en-US" sz="1600" spc="100" dirty="0"/>
                <a:t>厚生労働大臣指定登録機関</a:t>
              </a:r>
              <a:endParaRPr lang="en-US" altLang="ja-JP" sz="1600" b="1" spc="100" dirty="0"/>
            </a:p>
          </p:txBody>
        </p:sp>
        <p:sp>
          <p:nvSpPr>
            <p:cNvPr id="6" name="字幕 2">
              <a:extLst>
                <a:ext uri="{FF2B5EF4-FFF2-40B4-BE49-F238E27FC236}">
                  <a16:creationId xmlns:a16="http://schemas.microsoft.com/office/drawing/2014/main" id="{919EBA9E-61BE-61C3-AB15-607EF3C8EB90}"/>
                </a:ext>
              </a:extLst>
            </p:cNvPr>
            <p:cNvSpPr txBox="1">
              <a:spLocks/>
            </p:cNvSpPr>
            <p:nvPr/>
          </p:nvSpPr>
          <p:spPr>
            <a:xfrm>
              <a:off x="5093157" y="4638077"/>
              <a:ext cx="6021893" cy="52344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92500" lnSpcReduction="20000"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kumimoji="1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ct val="110000"/>
                </a:lnSpc>
                <a:spcBef>
                  <a:spcPts val="0"/>
                </a:spcBef>
              </a:pPr>
              <a:r>
                <a:rPr lang="en-US" altLang="ja-JP" sz="3200" b="1" spc="200" dirty="0"/>
                <a:t>(</a:t>
              </a:r>
              <a:r>
                <a:rPr lang="ja-JP" altLang="en-US" sz="3200" b="1" spc="200" dirty="0"/>
                <a:t>公財</a:t>
              </a:r>
              <a:r>
                <a:rPr lang="en-US" altLang="ja-JP" sz="3200" b="1" spc="200" dirty="0"/>
                <a:t>)</a:t>
              </a:r>
              <a:r>
                <a:rPr lang="ja-JP" altLang="en-US" sz="3200" b="1" spc="200" dirty="0"/>
                <a:t>安全衛生技術試験協会</a:t>
              </a:r>
              <a:endParaRPr lang="en-US" altLang="ja-JP" sz="3200" b="1" spc="200" dirty="0"/>
            </a:p>
          </p:txBody>
        </p:sp>
      </p:grpSp>
      <p:pic>
        <p:nvPicPr>
          <p:cNvPr id="16" name="図 15">
            <a:extLst>
              <a:ext uri="{FF2B5EF4-FFF2-40B4-BE49-F238E27FC236}">
                <a16:creationId xmlns:a16="http://schemas.microsoft.com/office/drawing/2014/main" id="{0910C4E4-9CBD-2160-1658-1F3C2E05303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95075" y="1305777"/>
            <a:ext cx="1158308" cy="1158308"/>
          </a:xfrm>
          <a:prstGeom prst="rect">
            <a:avLst/>
          </a:prstGeom>
        </p:spPr>
      </p:pic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FB68934D-EE5A-D015-A886-845219FE830A}"/>
              </a:ext>
            </a:extLst>
          </p:cNvPr>
          <p:cNvSpPr txBox="1"/>
          <p:nvPr/>
        </p:nvSpPr>
        <p:spPr>
          <a:xfrm>
            <a:off x="11059068" y="5400542"/>
            <a:ext cx="7348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協会</a:t>
            </a:r>
            <a:r>
              <a:rPr lang="en-US" altLang="ja-JP" sz="1200" dirty="0"/>
              <a:t>HP</a:t>
            </a:r>
            <a:endParaRPr kumimoji="1" lang="ja-JP" altLang="en-US" sz="1200" dirty="0"/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1BF184F0-333B-BE68-8303-62116660EBC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772098" y="4187814"/>
            <a:ext cx="1238726" cy="1233869"/>
          </a:xfrm>
          <a:prstGeom prst="rect">
            <a:avLst/>
          </a:prstGeom>
        </p:spPr>
      </p:pic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402E5DC-AB95-7DBC-2A55-32950E6A3DF8}"/>
              </a:ext>
            </a:extLst>
          </p:cNvPr>
          <p:cNvSpPr txBox="1"/>
          <p:nvPr/>
        </p:nvSpPr>
        <p:spPr>
          <a:xfrm>
            <a:off x="10757753" y="2426218"/>
            <a:ext cx="1275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オンライン申請</a:t>
            </a:r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35FE0599-F4B9-EEAD-CFC0-A5CE5F41365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782274" y="2702057"/>
            <a:ext cx="1204151" cy="1204151"/>
          </a:xfrm>
          <a:prstGeom prst="rect">
            <a:avLst/>
          </a:prstGeom>
        </p:spPr>
      </p:pic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0F774380-50EA-7213-7F46-299D6CE6A93E}"/>
              </a:ext>
            </a:extLst>
          </p:cNvPr>
          <p:cNvSpPr txBox="1"/>
          <p:nvPr/>
        </p:nvSpPr>
        <p:spPr>
          <a:xfrm>
            <a:off x="10795075" y="3871670"/>
            <a:ext cx="1275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東京試験場</a:t>
            </a:r>
            <a:r>
              <a:rPr lang="en-US" altLang="ja-JP" sz="1200" dirty="0"/>
              <a:t>HP</a:t>
            </a:r>
            <a:endParaRPr kumimoji="1" lang="ja-JP" altLang="en-US" sz="1200" dirty="0"/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5751A4FF-C56D-9AE6-4FBC-F89026579ABA}"/>
              </a:ext>
            </a:extLst>
          </p:cNvPr>
          <p:cNvSpPr/>
          <p:nvPr/>
        </p:nvSpPr>
        <p:spPr>
          <a:xfrm>
            <a:off x="-1" y="-143"/>
            <a:ext cx="12191999" cy="56776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72871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531</TotalTime>
  <Words>94</Words>
  <Application>Microsoft Office PowerPoint</Application>
  <PresentationFormat>ワイド画面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労働安全衛生法に基づく免許試験を受講予定の皆様へ 受験申請 と 試験会場  が便利になりました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川上</dc:creator>
  <cp:lastModifiedBy>川上</cp:lastModifiedBy>
  <cp:revision>12</cp:revision>
  <cp:lastPrinted>2024-11-14T02:57:15Z</cp:lastPrinted>
  <dcterms:created xsi:type="dcterms:W3CDTF">2024-09-26T08:06:44Z</dcterms:created>
  <dcterms:modified xsi:type="dcterms:W3CDTF">2024-11-14T04:02:32Z</dcterms:modified>
</cp:coreProperties>
</file>